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6"/>
  </p:notesMasterIdLst>
  <p:handoutMasterIdLst>
    <p:handoutMasterId r:id="rId27"/>
  </p:handoutMasterIdLst>
  <p:sldIdLst>
    <p:sldId id="3148" r:id="rId2"/>
    <p:sldId id="3147" r:id="rId3"/>
    <p:sldId id="4184" r:id="rId4"/>
    <p:sldId id="3269" r:id="rId5"/>
    <p:sldId id="3270" r:id="rId6"/>
    <p:sldId id="4177" r:id="rId7"/>
    <p:sldId id="4187" r:id="rId8"/>
    <p:sldId id="4178" r:id="rId9"/>
    <p:sldId id="4179" r:id="rId10"/>
    <p:sldId id="4180" r:id="rId11"/>
    <p:sldId id="4181" r:id="rId12"/>
    <p:sldId id="4182" r:id="rId13"/>
    <p:sldId id="1385" r:id="rId14"/>
    <p:sldId id="2428" r:id="rId15"/>
    <p:sldId id="2829" r:id="rId16"/>
    <p:sldId id="4186" r:id="rId17"/>
    <p:sldId id="4183" r:id="rId18"/>
    <p:sldId id="2156" r:id="rId19"/>
    <p:sldId id="1767" r:id="rId20"/>
    <p:sldId id="2438" r:id="rId21"/>
    <p:sldId id="1408" r:id="rId22"/>
    <p:sldId id="1403" r:id="rId23"/>
    <p:sldId id="2475" r:id="rId24"/>
    <p:sldId id="1395" r:id="rId25"/>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4714" autoAdjust="0"/>
  </p:normalViewPr>
  <p:slideViewPr>
    <p:cSldViewPr>
      <p:cViewPr varScale="1">
        <p:scale>
          <a:sx n="47" d="100"/>
          <a:sy n="47" d="100"/>
        </p:scale>
        <p:origin x="2011" y="5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44158E-9A9B-4A23-97FB-2B5243C4380F}" type="doc">
      <dgm:prSet loTypeId="urn:microsoft.com/office/officeart/2005/8/layout/pyramid1" loCatId="pyramid" qsTypeId="urn:microsoft.com/office/officeart/2005/8/quickstyle/simple1" qsCatId="simple" csTypeId="urn:microsoft.com/office/officeart/2005/8/colors/accent1_2" csCatId="accent1" phldr="1"/>
      <dgm:spPr/>
    </dgm:pt>
    <dgm:pt modelId="{81CC0C29-3754-4B03-9124-F59D8F30FDC0}">
      <dgm:prSet phldrT="[Text]" custT="1"/>
      <dgm:spPr>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Human Order</a:t>
          </a:r>
        </a:p>
      </dgm:t>
    </dgm:pt>
    <dgm:pt modelId="{441B6514-370C-4F1A-8F12-9F818989266A}" type="par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8F98531D-9BC8-4199-B69F-8E28C9725FF2}" type="sib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50012519-F6E0-4678-8734-7E24EA23179D}">
      <dgm:prSet phldrT="[Text]"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Animal Order</a:t>
          </a:r>
        </a:p>
      </dgm:t>
    </dgm:pt>
    <dgm:pt modelId="{1D5DF162-42B1-4CE9-8130-5C0B1BB1AD2D}" type="par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0EF879DC-7F7A-47E9-8DD2-6ADBCC248007}" type="sib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E54FD1B0-DF16-4A4A-924F-8BD730F345D6}">
      <dgm:prSet phldrT="[Text]" custT="1"/>
      <dgm:spPr>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Plant Order</a:t>
          </a:r>
        </a:p>
      </dgm:t>
    </dgm:pt>
    <dgm:pt modelId="{08BBE43B-6203-49F9-B6B0-DA2BFE61C57C}" type="par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597A7D7C-A40D-427F-8FE4-33428930CD7A}" type="sib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0E278BAD-6FA8-46C7-B48D-341DE488DD1D}">
      <dgm:prSet phldrT="[Text]" custT="1"/>
      <dgm:spPr>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Physical Order</a:t>
          </a:r>
        </a:p>
      </dgm:t>
    </dgm:pt>
    <dgm:pt modelId="{764D9213-FF60-4A92-8C8F-18DC2D69A2CD}" type="par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2D0290AE-AEEA-44D1-8523-F880C28F0177}" type="sib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CF9A4A45-3E85-4542-85D5-47F72A4A7E95}" type="pres">
      <dgm:prSet presAssocID="{1E44158E-9A9B-4A23-97FB-2B5243C4380F}" presName="Name0" presStyleCnt="0">
        <dgm:presLayoutVars>
          <dgm:dir/>
          <dgm:animLvl val="lvl"/>
          <dgm:resizeHandles val="exact"/>
        </dgm:presLayoutVars>
      </dgm:prSet>
      <dgm:spPr/>
    </dgm:pt>
    <dgm:pt modelId="{CE1EB174-F1B2-4CCC-80B8-13CA91FE2433}" type="pres">
      <dgm:prSet presAssocID="{81CC0C29-3754-4B03-9124-F59D8F30FDC0}" presName="Name8" presStyleCnt="0"/>
      <dgm:spPr/>
    </dgm:pt>
    <dgm:pt modelId="{22C62E32-8832-4C75-A3CC-1643991E28A4}" type="pres">
      <dgm:prSet presAssocID="{81CC0C29-3754-4B03-9124-F59D8F30FDC0}" presName="level" presStyleLbl="node1" presStyleIdx="0" presStyleCnt="4">
        <dgm:presLayoutVars>
          <dgm:chMax val="1"/>
          <dgm:bulletEnabled val="1"/>
        </dgm:presLayoutVars>
      </dgm:prSet>
      <dgm:spPr/>
    </dgm:pt>
    <dgm:pt modelId="{4C0729DA-EC16-4C5E-9E86-20E5D9718424}" type="pres">
      <dgm:prSet presAssocID="{81CC0C29-3754-4B03-9124-F59D8F30FDC0}" presName="levelTx" presStyleLbl="revTx" presStyleIdx="0" presStyleCnt="0">
        <dgm:presLayoutVars>
          <dgm:chMax val="1"/>
          <dgm:bulletEnabled val="1"/>
        </dgm:presLayoutVars>
      </dgm:prSet>
      <dgm:spPr/>
    </dgm:pt>
    <dgm:pt modelId="{5B7318EA-742D-48A6-8B8E-61C81207B015}" type="pres">
      <dgm:prSet presAssocID="{50012519-F6E0-4678-8734-7E24EA23179D}" presName="Name8" presStyleCnt="0"/>
      <dgm:spPr/>
    </dgm:pt>
    <dgm:pt modelId="{11EF0690-A0E1-4050-BB5F-9F49476D4657}" type="pres">
      <dgm:prSet presAssocID="{50012519-F6E0-4678-8734-7E24EA23179D}" presName="level" presStyleLbl="node1" presStyleIdx="1" presStyleCnt="4">
        <dgm:presLayoutVars>
          <dgm:chMax val="1"/>
          <dgm:bulletEnabled val="1"/>
        </dgm:presLayoutVars>
      </dgm:prSet>
      <dgm:spPr/>
    </dgm:pt>
    <dgm:pt modelId="{1A0999BC-A507-4A62-9055-5FF8D6A34979}" type="pres">
      <dgm:prSet presAssocID="{50012519-F6E0-4678-8734-7E24EA23179D}" presName="levelTx" presStyleLbl="revTx" presStyleIdx="0" presStyleCnt="0">
        <dgm:presLayoutVars>
          <dgm:chMax val="1"/>
          <dgm:bulletEnabled val="1"/>
        </dgm:presLayoutVars>
      </dgm:prSet>
      <dgm:spPr/>
    </dgm:pt>
    <dgm:pt modelId="{503D11E9-9936-4E84-98EA-635564968262}" type="pres">
      <dgm:prSet presAssocID="{E54FD1B0-DF16-4A4A-924F-8BD730F345D6}" presName="Name8" presStyleCnt="0"/>
      <dgm:spPr/>
    </dgm:pt>
    <dgm:pt modelId="{55EC43AC-3A60-4DFD-88C2-C7BE21F52E55}" type="pres">
      <dgm:prSet presAssocID="{E54FD1B0-DF16-4A4A-924F-8BD730F345D6}" presName="level" presStyleLbl="node1" presStyleIdx="2" presStyleCnt="4">
        <dgm:presLayoutVars>
          <dgm:chMax val="1"/>
          <dgm:bulletEnabled val="1"/>
        </dgm:presLayoutVars>
      </dgm:prSet>
      <dgm:spPr/>
    </dgm:pt>
    <dgm:pt modelId="{D06839EA-6F5A-4D6E-ACF2-1DD5DE6CF35F}" type="pres">
      <dgm:prSet presAssocID="{E54FD1B0-DF16-4A4A-924F-8BD730F345D6}" presName="levelTx" presStyleLbl="revTx" presStyleIdx="0" presStyleCnt="0">
        <dgm:presLayoutVars>
          <dgm:chMax val="1"/>
          <dgm:bulletEnabled val="1"/>
        </dgm:presLayoutVars>
      </dgm:prSet>
      <dgm:spPr/>
    </dgm:pt>
    <dgm:pt modelId="{B313BC52-F716-4FA9-A5A0-F283874AC324}" type="pres">
      <dgm:prSet presAssocID="{0E278BAD-6FA8-46C7-B48D-341DE488DD1D}" presName="Name8" presStyleCnt="0"/>
      <dgm:spPr/>
    </dgm:pt>
    <dgm:pt modelId="{3B1B0427-C74A-427A-956A-60D917E9ED5B}" type="pres">
      <dgm:prSet presAssocID="{0E278BAD-6FA8-46C7-B48D-341DE488DD1D}" presName="level" presStyleLbl="node1" presStyleIdx="3" presStyleCnt="4">
        <dgm:presLayoutVars>
          <dgm:chMax val="1"/>
          <dgm:bulletEnabled val="1"/>
        </dgm:presLayoutVars>
      </dgm:prSet>
      <dgm:spPr/>
    </dgm:pt>
    <dgm:pt modelId="{BEE33A42-32D2-421E-A52E-21622A62F7CD}" type="pres">
      <dgm:prSet presAssocID="{0E278BAD-6FA8-46C7-B48D-341DE488DD1D}" presName="levelTx" presStyleLbl="revTx" presStyleIdx="0" presStyleCnt="0">
        <dgm:presLayoutVars>
          <dgm:chMax val="1"/>
          <dgm:bulletEnabled val="1"/>
        </dgm:presLayoutVars>
      </dgm:prSet>
      <dgm:spPr/>
    </dgm:pt>
  </dgm:ptLst>
  <dgm:cxnLst>
    <dgm:cxn modelId="{72046306-3EEB-4814-A43B-1057C2FA0DAB}" type="presOf" srcId="{0E278BAD-6FA8-46C7-B48D-341DE488DD1D}" destId="{3B1B0427-C74A-427A-956A-60D917E9ED5B}" srcOrd="0" destOrd="0" presId="urn:microsoft.com/office/officeart/2005/8/layout/pyramid1"/>
    <dgm:cxn modelId="{05547313-A2DF-4781-9E53-2387B652892F}" type="presOf" srcId="{81CC0C29-3754-4B03-9124-F59D8F30FDC0}" destId="{22C62E32-8832-4C75-A3CC-1643991E28A4}" srcOrd="0" destOrd="0" presId="urn:microsoft.com/office/officeart/2005/8/layout/pyramid1"/>
    <dgm:cxn modelId="{F53EDC2A-C0BD-448A-81E3-52F0D7288043}" srcId="{1E44158E-9A9B-4A23-97FB-2B5243C4380F}" destId="{50012519-F6E0-4678-8734-7E24EA23179D}" srcOrd="1" destOrd="0" parTransId="{1D5DF162-42B1-4CE9-8130-5C0B1BB1AD2D}" sibTransId="{0EF879DC-7F7A-47E9-8DD2-6ADBCC248007}"/>
    <dgm:cxn modelId="{C36F822F-0B91-4135-93FA-352D1D419AD4}" type="presOf" srcId="{50012519-F6E0-4678-8734-7E24EA23179D}" destId="{11EF0690-A0E1-4050-BB5F-9F49476D4657}" srcOrd="0" destOrd="0" presId="urn:microsoft.com/office/officeart/2005/8/layout/pyramid1"/>
    <dgm:cxn modelId="{84EE963D-2A88-46C1-AD24-27D8B5602AD8}" type="presOf" srcId="{E54FD1B0-DF16-4A4A-924F-8BD730F345D6}" destId="{55EC43AC-3A60-4DFD-88C2-C7BE21F52E55}" srcOrd="0" destOrd="0" presId="urn:microsoft.com/office/officeart/2005/8/layout/pyramid1"/>
    <dgm:cxn modelId="{D1A9A740-82B8-4E1D-9299-38071E50EA9C}" srcId="{1E44158E-9A9B-4A23-97FB-2B5243C4380F}" destId="{0E278BAD-6FA8-46C7-B48D-341DE488DD1D}" srcOrd="3" destOrd="0" parTransId="{764D9213-FF60-4A92-8C8F-18DC2D69A2CD}" sibTransId="{2D0290AE-AEEA-44D1-8523-F880C28F0177}"/>
    <dgm:cxn modelId="{A5481267-B7C2-4626-830D-511C81785C2D}" type="presOf" srcId="{1E44158E-9A9B-4A23-97FB-2B5243C4380F}" destId="{CF9A4A45-3E85-4542-85D5-47F72A4A7E95}" srcOrd="0" destOrd="0" presId="urn:microsoft.com/office/officeart/2005/8/layout/pyramid1"/>
    <dgm:cxn modelId="{A7E4B17A-FEEC-4F8E-9288-7045F0A7622C}" srcId="{1E44158E-9A9B-4A23-97FB-2B5243C4380F}" destId="{E54FD1B0-DF16-4A4A-924F-8BD730F345D6}" srcOrd="2" destOrd="0" parTransId="{08BBE43B-6203-49F9-B6B0-DA2BFE61C57C}" sibTransId="{597A7D7C-A40D-427F-8FE4-33428930CD7A}"/>
    <dgm:cxn modelId="{588F0382-9470-4FC1-8DA1-D86C4E790F96}" type="presOf" srcId="{50012519-F6E0-4678-8734-7E24EA23179D}" destId="{1A0999BC-A507-4A62-9055-5FF8D6A34979}" srcOrd="1" destOrd="0" presId="urn:microsoft.com/office/officeart/2005/8/layout/pyramid1"/>
    <dgm:cxn modelId="{312E259C-062B-4409-937D-ECB78D2476FB}" type="presOf" srcId="{E54FD1B0-DF16-4A4A-924F-8BD730F345D6}" destId="{D06839EA-6F5A-4D6E-ACF2-1DD5DE6CF35F}" srcOrd="1" destOrd="0" presId="urn:microsoft.com/office/officeart/2005/8/layout/pyramid1"/>
    <dgm:cxn modelId="{FD7DD2A3-8142-4197-83BB-3370022DB4F7}" type="presOf" srcId="{0E278BAD-6FA8-46C7-B48D-341DE488DD1D}" destId="{BEE33A42-32D2-421E-A52E-21622A62F7CD}" srcOrd="1" destOrd="0" presId="urn:microsoft.com/office/officeart/2005/8/layout/pyramid1"/>
    <dgm:cxn modelId="{D15D7FBB-4B39-49B9-B21D-4EEC7D99117C}" srcId="{1E44158E-9A9B-4A23-97FB-2B5243C4380F}" destId="{81CC0C29-3754-4B03-9124-F59D8F30FDC0}" srcOrd="0" destOrd="0" parTransId="{441B6514-370C-4F1A-8F12-9F818989266A}" sibTransId="{8F98531D-9BC8-4199-B69F-8E28C9725FF2}"/>
    <dgm:cxn modelId="{F076EABB-2461-45AC-BEF0-D5B48201D90F}" type="presOf" srcId="{81CC0C29-3754-4B03-9124-F59D8F30FDC0}" destId="{4C0729DA-EC16-4C5E-9E86-20E5D9718424}" srcOrd="1" destOrd="0" presId="urn:microsoft.com/office/officeart/2005/8/layout/pyramid1"/>
    <dgm:cxn modelId="{8F14FA65-1095-4D0A-9722-A2C802578B5D}" type="presParOf" srcId="{CF9A4A45-3E85-4542-85D5-47F72A4A7E95}" destId="{CE1EB174-F1B2-4CCC-80B8-13CA91FE2433}" srcOrd="0" destOrd="0" presId="urn:microsoft.com/office/officeart/2005/8/layout/pyramid1"/>
    <dgm:cxn modelId="{83D85404-6690-4CBE-9270-37ED34093CEF}" type="presParOf" srcId="{CE1EB174-F1B2-4CCC-80B8-13CA91FE2433}" destId="{22C62E32-8832-4C75-A3CC-1643991E28A4}" srcOrd="0" destOrd="0" presId="urn:microsoft.com/office/officeart/2005/8/layout/pyramid1"/>
    <dgm:cxn modelId="{A9F20F34-A97C-4637-8F3D-8479B898C61F}" type="presParOf" srcId="{CE1EB174-F1B2-4CCC-80B8-13CA91FE2433}" destId="{4C0729DA-EC16-4C5E-9E86-20E5D9718424}" srcOrd="1" destOrd="0" presId="urn:microsoft.com/office/officeart/2005/8/layout/pyramid1"/>
    <dgm:cxn modelId="{93A18745-B7EF-4D84-AA04-299CFCFBAF41}" type="presParOf" srcId="{CF9A4A45-3E85-4542-85D5-47F72A4A7E95}" destId="{5B7318EA-742D-48A6-8B8E-61C81207B015}" srcOrd="1" destOrd="0" presId="urn:microsoft.com/office/officeart/2005/8/layout/pyramid1"/>
    <dgm:cxn modelId="{0AECFB70-82DB-4014-A509-D6619185D65E}" type="presParOf" srcId="{5B7318EA-742D-48A6-8B8E-61C81207B015}" destId="{11EF0690-A0E1-4050-BB5F-9F49476D4657}" srcOrd="0" destOrd="0" presId="urn:microsoft.com/office/officeart/2005/8/layout/pyramid1"/>
    <dgm:cxn modelId="{48B53A8E-BB77-4176-BB8C-ABE25CB28F2B}" type="presParOf" srcId="{5B7318EA-742D-48A6-8B8E-61C81207B015}" destId="{1A0999BC-A507-4A62-9055-5FF8D6A34979}" srcOrd="1" destOrd="0" presId="urn:microsoft.com/office/officeart/2005/8/layout/pyramid1"/>
    <dgm:cxn modelId="{69F42598-A059-46F0-BBCE-903349892EE7}" type="presParOf" srcId="{CF9A4A45-3E85-4542-85D5-47F72A4A7E95}" destId="{503D11E9-9936-4E84-98EA-635564968262}" srcOrd="2" destOrd="0" presId="urn:microsoft.com/office/officeart/2005/8/layout/pyramid1"/>
    <dgm:cxn modelId="{6710BE5E-CF48-448D-94ED-F11003E1A493}" type="presParOf" srcId="{503D11E9-9936-4E84-98EA-635564968262}" destId="{55EC43AC-3A60-4DFD-88C2-C7BE21F52E55}" srcOrd="0" destOrd="0" presId="urn:microsoft.com/office/officeart/2005/8/layout/pyramid1"/>
    <dgm:cxn modelId="{D189A7B9-3427-47A8-A66D-047BB39006B5}" type="presParOf" srcId="{503D11E9-9936-4E84-98EA-635564968262}" destId="{D06839EA-6F5A-4D6E-ACF2-1DD5DE6CF35F}" srcOrd="1" destOrd="0" presId="urn:microsoft.com/office/officeart/2005/8/layout/pyramid1"/>
    <dgm:cxn modelId="{C303B8AA-DF8B-4982-8762-103AF6924E48}" type="presParOf" srcId="{CF9A4A45-3E85-4542-85D5-47F72A4A7E95}" destId="{B313BC52-F716-4FA9-A5A0-F283874AC324}" srcOrd="3" destOrd="0" presId="urn:microsoft.com/office/officeart/2005/8/layout/pyramid1"/>
    <dgm:cxn modelId="{03EBBB4E-3F90-4643-8A46-C6DED4351323}" type="presParOf" srcId="{B313BC52-F716-4FA9-A5A0-F283874AC324}" destId="{3B1B0427-C74A-427A-956A-60D917E9ED5B}" srcOrd="0" destOrd="0" presId="urn:microsoft.com/office/officeart/2005/8/layout/pyramid1"/>
    <dgm:cxn modelId="{BCE7C211-F2DC-4748-BE30-8B4CF0467E70}" type="presParOf" srcId="{B313BC52-F716-4FA9-A5A0-F283874AC324}" destId="{BEE33A42-32D2-421E-A52E-21622A62F7C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4158E-9A9B-4A23-97FB-2B5243C4380F}" type="doc">
      <dgm:prSet loTypeId="urn:microsoft.com/office/officeart/2005/8/layout/pyramid1" loCatId="pyramid" qsTypeId="urn:microsoft.com/office/officeart/2005/8/quickstyle/simple1" qsCatId="simple" csTypeId="urn:microsoft.com/office/officeart/2005/8/colors/accent1_2" csCatId="accent1" phldr="1"/>
      <dgm:spPr/>
    </dgm:pt>
    <dgm:pt modelId="{81CC0C29-3754-4B03-9124-F59D8F30FDC0}">
      <dgm:prSet phldrT="[Text]" custT="1"/>
      <dgm:spPr>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Human Order</a:t>
          </a:r>
        </a:p>
      </dgm:t>
    </dgm:pt>
    <dgm:pt modelId="{441B6514-370C-4F1A-8F12-9F818989266A}" type="par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8F98531D-9BC8-4199-B69F-8E28C9725FF2}" type="sibTrans" cxnId="{D15D7FBB-4B39-49B9-B21D-4EEC7D99117C}">
      <dgm:prSet/>
      <dgm:spPr/>
      <dgm:t>
        <a:bodyPr/>
        <a:lstStyle/>
        <a:p>
          <a:endParaRPr lang="en-US" sz="2200" b="1">
            <a:solidFill>
              <a:schemeClr val="tx1"/>
            </a:solidFill>
            <a:latin typeface="Arial" pitchFamily="34" charset="0"/>
            <a:cs typeface="Arial" pitchFamily="34" charset="0"/>
          </a:endParaRPr>
        </a:p>
      </dgm:t>
    </dgm:pt>
    <dgm:pt modelId="{50012519-F6E0-4678-8734-7E24EA23179D}">
      <dgm:prSet phldrT="[Text]" custT="1"/>
      <dgm:spPr>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Animal Order</a:t>
          </a:r>
        </a:p>
      </dgm:t>
    </dgm:pt>
    <dgm:pt modelId="{1D5DF162-42B1-4CE9-8130-5C0B1BB1AD2D}" type="par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0EF879DC-7F7A-47E9-8DD2-6ADBCC248007}" type="sibTrans" cxnId="{F53EDC2A-C0BD-448A-81E3-52F0D7288043}">
      <dgm:prSet/>
      <dgm:spPr/>
      <dgm:t>
        <a:bodyPr/>
        <a:lstStyle/>
        <a:p>
          <a:endParaRPr lang="en-US" sz="2200" b="1">
            <a:solidFill>
              <a:schemeClr val="tx1"/>
            </a:solidFill>
            <a:latin typeface="Arial" pitchFamily="34" charset="0"/>
            <a:cs typeface="Arial" pitchFamily="34" charset="0"/>
          </a:endParaRPr>
        </a:p>
      </dgm:t>
    </dgm:pt>
    <dgm:pt modelId="{E54FD1B0-DF16-4A4A-924F-8BD730F345D6}">
      <dgm:prSet phldrT="[Text]" custT="1"/>
      <dgm:spPr>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Plant Order</a:t>
          </a:r>
        </a:p>
      </dgm:t>
    </dgm:pt>
    <dgm:pt modelId="{08BBE43B-6203-49F9-B6B0-DA2BFE61C57C}" type="par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597A7D7C-A40D-427F-8FE4-33428930CD7A}" type="sibTrans" cxnId="{A7E4B17A-FEEC-4F8E-9288-7045F0A7622C}">
      <dgm:prSet/>
      <dgm:spPr/>
      <dgm:t>
        <a:bodyPr/>
        <a:lstStyle/>
        <a:p>
          <a:endParaRPr lang="en-US" sz="2200" b="1">
            <a:solidFill>
              <a:schemeClr val="tx1"/>
            </a:solidFill>
            <a:latin typeface="Arial" pitchFamily="34" charset="0"/>
            <a:cs typeface="Arial" pitchFamily="34" charset="0"/>
          </a:endParaRPr>
        </a:p>
      </dgm:t>
    </dgm:pt>
    <dgm:pt modelId="{0E278BAD-6FA8-46C7-B48D-341DE488DD1D}">
      <dgm:prSet phldrT="[Text]" custT="1"/>
      <dgm:spPr>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a:solidFill>
            <a:schemeClr val="tx1"/>
          </a:solidFill>
        </a:ln>
      </dgm:spPr>
      <dgm:t>
        <a:bodyPr/>
        <a:lstStyle/>
        <a:p>
          <a:r>
            <a:rPr lang="en-US" sz="2200" b="1" dirty="0">
              <a:solidFill>
                <a:schemeClr val="tx1"/>
              </a:solidFill>
              <a:latin typeface="Arial" pitchFamily="34" charset="0"/>
              <a:cs typeface="Arial" pitchFamily="34" charset="0"/>
            </a:rPr>
            <a:t>Physical Order</a:t>
          </a:r>
        </a:p>
      </dgm:t>
    </dgm:pt>
    <dgm:pt modelId="{764D9213-FF60-4A92-8C8F-18DC2D69A2CD}" type="par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2D0290AE-AEEA-44D1-8523-F880C28F0177}" type="sibTrans" cxnId="{D1A9A740-82B8-4E1D-9299-38071E50EA9C}">
      <dgm:prSet/>
      <dgm:spPr/>
      <dgm:t>
        <a:bodyPr/>
        <a:lstStyle/>
        <a:p>
          <a:endParaRPr lang="en-US" sz="2200" b="1">
            <a:solidFill>
              <a:schemeClr val="tx1"/>
            </a:solidFill>
            <a:latin typeface="Arial" pitchFamily="34" charset="0"/>
            <a:cs typeface="Arial" pitchFamily="34" charset="0"/>
          </a:endParaRPr>
        </a:p>
      </dgm:t>
    </dgm:pt>
    <dgm:pt modelId="{CF9A4A45-3E85-4542-85D5-47F72A4A7E95}" type="pres">
      <dgm:prSet presAssocID="{1E44158E-9A9B-4A23-97FB-2B5243C4380F}" presName="Name0" presStyleCnt="0">
        <dgm:presLayoutVars>
          <dgm:dir/>
          <dgm:animLvl val="lvl"/>
          <dgm:resizeHandles val="exact"/>
        </dgm:presLayoutVars>
      </dgm:prSet>
      <dgm:spPr/>
    </dgm:pt>
    <dgm:pt modelId="{CE1EB174-F1B2-4CCC-80B8-13CA91FE2433}" type="pres">
      <dgm:prSet presAssocID="{81CC0C29-3754-4B03-9124-F59D8F30FDC0}" presName="Name8" presStyleCnt="0"/>
      <dgm:spPr/>
    </dgm:pt>
    <dgm:pt modelId="{22C62E32-8832-4C75-A3CC-1643991E28A4}" type="pres">
      <dgm:prSet presAssocID="{81CC0C29-3754-4B03-9124-F59D8F30FDC0}" presName="level" presStyleLbl="node1" presStyleIdx="0" presStyleCnt="4">
        <dgm:presLayoutVars>
          <dgm:chMax val="1"/>
          <dgm:bulletEnabled val="1"/>
        </dgm:presLayoutVars>
      </dgm:prSet>
      <dgm:spPr/>
    </dgm:pt>
    <dgm:pt modelId="{4C0729DA-EC16-4C5E-9E86-20E5D9718424}" type="pres">
      <dgm:prSet presAssocID="{81CC0C29-3754-4B03-9124-F59D8F30FDC0}" presName="levelTx" presStyleLbl="revTx" presStyleIdx="0" presStyleCnt="0">
        <dgm:presLayoutVars>
          <dgm:chMax val="1"/>
          <dgm:bulletEnabled val="1"/>
        </dgm:presLayoutVars>
      </dgm:prSet>
      <dgm:spPr/>
    </dgm:pt>
    <dgm:pt modelId="{5B7318EA-742D-48A6-8B8E-61C81207B015}" type="pres">
      <dgm:prSet presAssocID="{50012519-F6E0-4678-8734-7E24EA23179D}" presName="Name8" presStyleCnt="0"/>
      <dgm:spPr/>
    </dgm:pt>
    <dgm:pt modelId="{11EF0690-A0E1-4050-BB5F-9F49476D4657}" type="pres">
      <dgm:prSet presAssocID="{50012519-F6E0-4678-8734-7E24EA23179D}" presName="level" presStyleLbl="node1" presStyleIdx="1" presStyleCnt="4">
        <dgm:presLayoutVars>
          <dgm:chMax val="1"/>
          <dgm:bulletEnabled val="1"/>
        </dgm:presLayoutVars>
      </dgm:prSet>
      <dgm:spPr/>
    </dgm:pt>
    <dgm:pt modelId="{1A0999BC-A507-4A62-9055-5FF8D6A34979}" type="pres">
      <dgm:prSet presAssocID="{50012519-F6E0-4678-8734-7E24EA23179D}" presName="levelTx" presStyleLbl="revTx" presStyleIdx="0" presStyleCnt="0">
        <dgm:presLayoutVars>
          <dgm:chMax val="1"/>
          <dgm:bulletEnabled val="1"/>
        </dgm:presLayoutVars>
      </dgm:prSet>
      <dgm:spPr/>
    </dgm:pt>
    <dgm:pt modelId="{503D11E9-9936-4E84-98EA-635564968262}" type="pres">
      <dgm:prSet presAssocID="{E54FD1B0-DF16-4A4A-924F-8BD730F345D6}" presName="Name8" presStyleCnt="0"/>
      <dgm:spPr/>
    </dgm:pt>
    <dgm:pt modelId="{55EC43AC-3A60-4DFD-88C2-C7BE21F52E55}" type="pres">
      <dgm:prSet presAssocID="{E54FD1B0-DF16-4A4A-924F-8BD730F345D6}" presName="level" presStyleLbl="node1" presStyleIdx="2" presStyleCnt="4">
        <dgm:presLayoutVars>
          <dgm:chMax val="1"/>
          <dgm:bulletEnabled val="1"/>
        </dgm:presLayoutVars>
      </dgm:prSet>
      <dgm:spPr/>
    </dgm:pt>
    <dgm:pt modelId="{D06839EA-6F5A-4D6E-ACF2-1DD5DE6CF35F}" type="pres">
      <dgm:prSet presAssocID="{E54FD1B0-DF16-4A4A-924F-8BD730F345D6}" presName="levelTx" presStyleLbl="revTx" presStyleIdx="0" presStyleCnt="0">
        <dgm:presLayoutVars>
          <dgm:chMax val="1"/>
          <dgm:bulletEnabled val="1"/>
        </dgm:presLayoutVars>
      </dgm:prSet>
      <dgm:spPr/>
    </dgm:pt>
    <dgm:pt modelId="{B313BC52-F716-4FA9-A5A0-F283874AC324}" type="pres">
      <dgm:prSet presAssocID="{0E278BAD-6FA8-46C7-B48D-341DE488DD1D}" presName="Name8" presStyleCnt="0"/>
      <dgm:spPr/>
    </dgm:pt>
    <dgm:pt modelId="{3B1B0427-C74A-427A-956A-60D917E9ED5B}" type="pres">
      <dgm:prSet presAssocID="{0E278BAD-6FA8-46C7-B48D-341DE488DD1D}" presName="level" presStyleLbl="node1" presStyleIdx="3" presStyleCnt="4">
        <dgm:presLayoutVars>
          <dgm:chMax val="1"/>
          <dgm:bulletEnabled val="1"/>
        </dgm:presLayoutVars>
      </dgm:prSet>
      <dgm:spPr/>
    </dgm:pt>
    <dgm:pt modelId="{BEE33A42-32D2-421E-A52E-21622A62F7CD}" type="pres">
      <dgm:prSet presAssocID="{0E278BAD-6FA8-46C7-B48D-341DE488DD1D}" presName="levelTx" presStyleLbl="revTx" presStyleIdx="0" presStyleCnt="0">
        <dgm:presLayoutVars>
          <dgm:chMax val="1"/>
          <dgm:bulletEnabled val="1"/>
        </dgm:presLayoutVars>
      </dgm:prSet>
      <dgm:spPr/>
    </dgm:pt>
  </dgm:ptLst>
  <dgm:cxnLst>
    <dgm:cxn modelId="{1A6E9B0A-BBBF-4AC9-9036-33144BBD9427}" type="presOf" srcId="{81CC0C29-3754-4B03-9124-F59D8F30FDC0}" destId="{4C0729DA-EC16-4C5E-9E86-20E5D9718424}" srcOrd="1" destOrd="0" presId="urn:microsoft.com/office/officeart/2005/8/layout/pyramid1"/>
    <dgm:cxn modelId="{1305B80E-6C68-45CD-B25E-277793DFA807}" type="presOf" srcId="{1E44158E-9A9B-4A23-97FB-2B5243C4380F}" destId="{CF9A4A45-3E85-4542-85D5-47F72A4A7E95}" srcOrd="0" destOrd="0" presId="urn:microsoft.com/office/officeart/2005/8/layout/pyramid1"/>
    <dgm:cxn modelId="{D74F2117-B70F-4E6B-8C3C-80C742CD9A45}" type="presOf" srcId="{81CC0C29-3754-4B03-9124-F59D8F30FDC0}" destId="{22C62E32-8832-4C75-A3CC-1643991E28A4}" srcOrd="0" destOrd="0" presId="urn:microsoft.com/office/officeart/2005/8/layout/pyramid1"/>
    <dgm:cxn modelId="{F53EDC2A-C0BD-448A-81E3-52F0D7288043}" srcId="{1E44158E-9A9B-4A23-97FB-2B5243C4380F}" destId="{50012519-F6E0-4678-8734-7E24EA23179D}" srcOrd="1" destOrd="0" parTransId="{1D5DF162-42B1-4CE9-8130-5C0B1BB1AD2D}" sibTransId="{0EF879DC-7F7A-47E9-8DD2-6ADBCC248007}"/>
    <dgm:cxn modelId="{7124EB33-9E9E-45F7-8ABC-2904092161BB}" type="presOf" srcId="{E54FD1B0-DF16-4A4A-924F-8BD730F345D6}" destId="{55EC43AC-3A60-4DFD-88C2-C7BE21F52E55}" srcOrd="0" destOrd="0" presId="urn:microsoft.com/office/officeart/2005/8/layout/pyramid1"/>
    <dgm:cxn modelId="{D1A9A740-82B8-4E1D-9299-38071E50EA9C}" srcId="{1E44158E-9A9B-4A23-97FB-2B5243C4380F}" destId="{0E278BAD-6FA8-46C7-B48D-341DE488DD1D}" srcOrd="3" destOrd="0" parTransId="{764D9213-FF60-4A92-8C8F-18DC2D69A2CD}" sibTransId="{2D0290AE-AEEA-44D1-8523-F880C28F0177}"/>
    <dgm:cxn modelId="{7BBFE16A-E785-47C7-8E39-4A5BB89E49B6}" type="presOf" srcId="{50012519-F6E0-4678-8734-7E24EA23179D}" destId="{1A0999BC-A507-4A62-9055-5FF8D6A34979}" srcOrd="1" destOrd="0" presId="urn:microsoft.com/office/officeart/2005/8/layout/pyramid1"/>
    <dgm:cxn modelId="{94F50654-4B7C-4715-9851-0DAF44D1B4FC}" type="presOf" srcId="{0E278BAD-6FA8-46C7-B48D-341DE488DD1D}" destId="{BEE33A42-32D2-421E-A52E-21622A62F7CD}" srcOrd="1" destOrd="0" presId="urn:microsoft.com/office/officeart/2005/8/layout/pyramid1"/>
    <dgm:cxn modelId="{A7E4B17A-FEEC-4F8E-9288-7045F0A7622C}" srcId="{1E44158E-9A9B-4A23-97FB-2B5243C4380F}" destId="{E54FD1B0-DF16-4A4A-924F-8BD730F345D6}" srcOrd="2" destOrd="0" parTransId="{08BBE43B-6203-49F9-B6B0-DA2BFE61C57C}" sibTransId="{597A7D7C-A40D-427F-8FE4-33428930CD7A}"/>
    <dgm:cxn modelId="{EEA55290-7503-486B-B8BA-64C60B5F4A22}" type="presOf" srcId="{0E278BAD-6FA8-46C7-B48D-341DE488DD1D}" destId="{3B1B0427-C74A-427A-956A-60D917E9ED5B}" srcOrd="0" destOrd="0" presId="urn:microsoft.com/office/officeart/2005/8/layout/pyramid1"/>
    <dgm:cxn modelId="{F8FEC1A8-FB82-4622-81A4-843AA2D52134}" type="presOf" srcId="{50012519-F6E0-4678-8734-7E24EA23179D}" destId="{11EF0690-A0E1-4050-BB5F-9F49476D4657}" srcOrd="0" destOrd="0" presId="urn:microsoft.com/office/officeart/2005/8/layout/pyramid1"/>
    <dgm:cxn modelId="{D15D7FBB-4B39-49B9-B21D-4EEC7D99117C}" srcId="{1E44158E-9A9B-4A23-97FB-2B5243C4380F}" destId="{81CC0C29-3754-4B03-9124-F59D8F30FDC0}" srcOrd="0" destOrd="0" parTransId="{441B6514-370C-4F1A-8F12-9F818989266A}" sibTransId="{8F98531D-9BC8-4199-B69F-8E28C9725FF2}"/>
    <dgm:cxn modelId="{1F71E1BF-F0C4-45CB-BEC9-E4A5AABF3B37}" type="presOf" srcId="{E54FD1B0-DF16-4A4A-924F-8BD730F345D6}" destId="{D06839EA-6F5A-4D6E-ACF2-1DD5DE6CF35F}" srcOrd="1" destOrd="0" presId="urn:microsoft.com/office/officeart/2005/8/layout/pyramid1"/>
    <dgm:cxn modelId="{E09DFCB7-C597-4E3C-B22C-7E897C545A04}" type="presParOf" srcId="{CF9A4A45-3E85-4542-85D5-47F72A4A7E95}" destId="{CE1EB174-F1B2-4CCC-80B8-13CA91FE2433}" srcOrd="0" destOrd="0" presId="urn:microsoft.com/office/officeart/2005/8/layout/pyramid1"/>
    <dgm:cxn modelId="{EF8BF462-F042-41CE-A531-3F624A30BA1D}" type="presParOf" srcId="{CE1EB174-F1B2-4CCC-80B8-13CA91FE2433}" destId="{22C62E32-8832-4C75-A3CC-1643991E28A4}" srcOrd="0" destOrd="0" presId="urn:microsoft.com/office/officeart/2005/8/layout/pyramid1"/>
    <dgm:cxn modelId="{140230C6-B8B3-4B6F-9F16-B481AAC7AE6F}" type="presParOf" srcId="{CE1EB174-F1B2-4CCC-80B8-13CA91FE2433}" destId="{4C0729DA-EC16-4C5E-9E86-20E5D9718424}" srcOrd="1" destOrd="0" presId="urn:microsoft.com/office/officeart/2005/8/layout/pyramid1"/>
    <dgm:cxn modelId="{28E80982-920A-44B7-ABB3-37AEC725F161}" type="presParOf" srcId="{CF9A4A45-3E85-4542-85D5-47F72A4A7E95}" destId="{5B7318EA-742D-48A6-8B8E-61C81207B015}" srcOrd="1" destOrd="0" presId="urn:microsoft.com/office/officeart/2005/8/layout/pyramid1"/>
    <dgm:cxn modelId="{32EBA4BB-9A19-491E-A419-23E54AC01611}" type="presParOf" srcId="{5B7318EA-742D-48A6-8B8E-61C81207B015}" destId="{11EF0690-A0E1-4050-BB5F-9F49476D4657}" srcOrd="0" destOrd="0" presId="urn:microsoft.com/office/officeart/2005/8/layout/pyramid1"/>
    <dgm:cxn modelId="{DADF62D5-FAB5-43A2-B1D4-66853E9EB2A7}" type="presParOf" srcId="{5B7318EA-742D-48A6-8B8E-61C81207B015}" destId="{1A0999BC-A507-4A62-9055-5FF8D6A34979}" srcOrd="1" destOrd="0" presId="urn:microsoft.com/office/officeart/2005/8/layout/pyramid1"/>
    <dgm:cxn modelId="{F67D39B7-763A-436C-9109-1C921131D3A1}" type="presParOf" srcId="{CF9A4A45-3E85-4542-85D5-47F72A4A7E95}" destId="{503D11E9-9936-4E84-98EA-635564968262}" srcOrd="2" destOrd="0" presId="urn:microsoft.com/office/officeart/2005/8/layout/pyramid1"/>
    <dgm:cxn modelId="{5393F727-149B-435E-8E7E-707833778682}" type="presParOf" srcId="{503D11E9-9936-4E84-98EA-635564968262}" destId="{55EC43AC-3A60-4DFD-88C2-C7BE21F52E55}" srcOrd="0" destOrd="0" presId="urn:microsoft.com/office/officeart/2005/8/layout/pyramid1"/>
    <dgm:cxn modelId="{95D49414-53BB-4336-BA3A-5A05D5DB204A}" type="presParOf" srcId="{503D11E9-9936-4E84-98EA-635564968262}" destId="{D06839EA-6F5A-4D6E-ACF2-1DD5DE6CF35F}" srcOrd="1" destOrd="0" presId="urn:microsoft.com/office/officeart/2005/8/layout/pyramid1"/>
    <dgm:cxn modelId="{0F583D9B-C967-488E-A518-F8C00CD8B214}" type="presParOf" srcId="{CF9A4A45-3E85-4542-85D5-47F72A4A7E95}" destId="{B313BC52-F716-4FA9-A5A0-F283874AC324}" srcOrd="3" destOrd="0" presId="urn:microsoft.com/office/officeart/2005/8/layout/pyramid1"/>
    <dgm:cxn modelId="{8F7B74AB-60A5-47FD-B2CA-D3065A6E814D}" type="presParOf" srcId="{B313BC52-F716-4FA9-A5A0-F283874AC324}" destId="{3B1B0427-C74A-427A-956A-60D917E9ED5B}" srcOrd="0" destOrd="0" presId="urn:microsoft.com/office/officeart/2005/8/layout/pyramid1"/>
    <dgm:cxn modelId="{94E03F02-AC0F-4635-821F-420C1D9AB2B0}" type="presParOf" srcId="{B313BC52-F716-4FA9-A5A0-F283874AC324}" destId="{BEE33A42-32D2-421E-A52E-21622A62F7CD}"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2E32-8832-4C75-A3CC-1643991E28A4}">
      <dsp:nvSpPr>
        <dsp:cNvPr id="0" name=""/>
        <dsp:cNvSpPr/>
      </dsp:nvSpPr>
      <dsp:spPr>
        <a:xfrm>
          <a:off x="2286000" y="0"/>
          <a:ext cx="1524000" cy="1016000"/>
        </a:xfrm>
        <a:prstGeom prst="trapezoid">
          <a:avLst>
            <a:gd name="adj" fmla="val 75000"/>
          </a:avLst>
        </a:prstGeom>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Human Order</a:t>
          </a:r>
        </a:p>
      </dsp:txBody>
      <dsp:txXfrm>
        <a:off x="2286000" y="0"/>
        <a:ext cx="1524000" cy="1016000"/>
      </dsp:txXfrm>
    </dsp:sp>
    <dsp:sp modelId="{11EF0690-A0E1-4050-BB5F-9F49476D4657}">
      <dsp:nvSpPr>
        <dsp:cNvPr id="0" name=""/>
        <dsp:cNvSpPr/>
      </dsp:nvSpPr>
      <dsp:spPr>
        <a:xfrm>
          <a:off x="1524000" y="1015999"/>
          <a:ext cx="3048000" cy="1016000"/>
        </a:xfrm>
        <a:prstGeom prst="trapezoid">
          <a:avLst>
            <a:gd name="adj" fmla="val 75000"/>
          </a:avLst>
        </a:prstGeom>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Animal Order</a:t>
          </a:r>
        </a:p>
      </dsp:txBody>
      <dsp:txXfrm>
        <a:off x="2057400" y="1015999"/>
        <a:ext cx="1981200" cy="1016000"/>
      </dsp:txXfrm>
    </dsp:sp>
    <dsp:sp modelId="{55EC43AC-3A60-4DFD-88C2-C7BE21F52E55}">
      <dsp:nvSpPr>
        <dsp:cNvPr id="0" name=""/>
        <dsp:cNvSpPr/>
      </dsp:nvSpPr>
      <dsp:spPr>
        <a:xfrm>
          <a:off x="762000" y="2031999"/>
          <a:ext cx="4572000" cy="1016000"/>
        </a:xfrm>
        <a:prstGeom prst="trapezoid">
          <a:avLst>
            <a:gd name="adj" fmla="val 75000"/>
          </a:avLst>
        </a:prstGeom>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Plant Order</a:t>
          </a:r>
        </a:p>
      </dsp:txBody>
      <dsp:txXfrm>
        <a:off x="1562100" y="2031999"/>
        <a:ext cx="2971800" cy="1016000"/>
      </dsp:txXfrm>
    </dsp:sp>
    <dsp:sp modelId="{3B1B0427-C74A-427A-956A-60D917E9ED5B}">
      <dsp:nvSpPr>
        <dsp:cNvPr id="0" name=""/>
        <dsp:cNvSpPr/>
      </dsp:nvSpPr>
      <dsp:spPr>
        <a:xfrm>
          <a:off x="0" y="3047999"/>
          <a:ext cx="6096000" cy="1016000"/>
        </a:xfrm>
        <a:prstGeom prst="trapezoid">
          <a:avLst>
            <a:gd name="adj" fmla="val 75000"/>
          </a:avLst>
        </a:prstGeom>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Physical Order</a:t>
          </a:r>
        </a:p>
      </dsp:txBody>
      <dsp:txXfrm>
        <a:off x="1066799" y="3047999"/>
        <a:ext cx="396240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62E32-8832-4C75-A3CC-1643991E28A4}">
      <dsp:nvSpPr>
        <dsp:cNvPr id="0" name=""/>
        <dsp:cNvSpPr/>
      </dsp:nvSpPr>
      <dsp:spPr>
        <a:xfrm>
          <a:off x="2286000" y="0"/>
          <a:ext cx="1524000" cy="1016000"/>
        </a:xfrm>
        <a:prstGeom prst="trapezoid">
          <a:avLst>
            <a:gd name="adj" fmla="val 75000"/>
          </a:avLst>
        </a:prstGeom>
        <a:gradFill rotWithShape="0">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Human Order</a:t>
          </a:r>
        </a:p>
      </dsp:txBody>
      <dsp:txXfrm>
        <a:off x="2286000" y="0"/>
        <a:ext cx="1524000" cy="1016000"/>
      </dsp:txXfrm>
    </dsp:sp>
    <dsp:sp modelId="{11EF0690-A0E1-4050-BB5F-9F49476D4657}">
      <dsp:nvSpPr>
        <dsp:cNvPr id="0" name=""/>
        <dsp:cNvSpPr/>
      </dsp:nvSpPr>
      <dsp:spPr>
        <a:xfrm>
          <a:off x="1524000" y="1015999"/>
          <a:ext cx="3048000" cy="1016000"/>
        </a:xfrm>
        <a:prstGeom prst="trapezoid">
          <a:avLst>
            <a:gd name="adj" fmla="val 75000"/>
          </a:avLst>
        </a:prstGeom>
        <a:gradFill rotWithShape="0">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Animal Order</a:t>
          </a:r>
        </a:p>
      </dsp:txBody>
      <dsp:txXfrm>
        <a:off x="2057400" y="1015999"/>
        <a:ext cx="1981200" cy="1016000"/>
      </dsp:txXfrm>
    </dsp:sp>
    <dsp:sp modelId="{55EC43AC-3A60-4DFD-88C2-C7BE21F52E55}">
      <dsp:nvSpPr>
        <dsp:cNvPr id="0" name=""/>
        <dsp:cNvSpPr/>
      </dsp:nvSpPr>
      <dsp:spPr>
        <a:xfrm>
          <a:off x="762000" y="2031999"/>
          <a:ext cx="4572000" cy="1016000"/>
        </a:xfrm>
        <a:prstGeom prst="trapezoid">
          <a:avLst>
            <a:gd name="adj" fmla="val 75000"/>
          </a:avLst>
        </a:prstGeom>
        <a:gradFill rotWithShape="0">
          <a:gsLst>
            <a:gs pos="0">
              <a:schemeClr val="accent2">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Plant Order</a:t>
          </a:r>
        </a:p>
      </dsp:txBody>
      <dsp:txXfrm>
        <a:off x="1562100" y="2031999"/>
        <a:ext cx="2971800" cy="1016000"/>
      </dsp:txXfrm>
    </dsp:sp>
    <dsp:sp modelId="{3B1B0427-C74A-427A-956A-60D917E9ED5B}">
      <dsp:nvSpPr>
        <dsp:cNvPr id="0" name=""/>
        <dsp:cNvSpPr/>
      </dsp:nvSpPr>
      <dsp:spPr>
        <a:xfrm>
          <a:off x="0" y="3047999"/>
          <a:ext cx="6096000" cy="1016000"/>
        </a:xfrm>
        <a:prstGeom prst="trapezoid">
          <a:avLst>
            <a:gd name="adj" fmla="val 75000"/>
          </a:avLst>
        </a:prstGeom>
        <a:gradFill rotWithShape="0">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latin typeface="Arial" pitchFamily="34" charset="0"/>
              <a:cs typeface="Arial" pitchFamily="34" charset="0"/>
            </a:rPr>
            <a:t>Physical Order</a:t>
          </a: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8/7/2025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8/7/2025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2A5AD03-9D12-4B95-BC49-CBAC2EAF2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68E19D4-67E0-4892-B6A3-AE6CE1340E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23819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2A5AD03-9D12-4B95-BC49-CBAC2EAF2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68E19D4-67E0-4892-B6A3-AE6CE1340E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77668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short video on Nature (English)</a:t>
            </a:r>
          </a:p>
          <a:p>
            <a:r>
              <a:rPr lang="en-US" dirty="0"/>
              <a:t>https://www.youtube.com/watch?v=wHKIrq_Aux4</a:t>
            </a:r>
          </a:p>
          <a:p>
            <a:endParaRPr lang="en-US" dirty="0"/>
          </a:p>
          <a:p>
            <a:r>
              <a:rPr lang="en-US" dirty="0"/>
              <a:t>On Zoom:</a:t>
            </a:r>
          </a:p>
          <a:p>
            <a:r>
              <a:rPr lang="en-US" dirty="0"/>
              <a:t>For sharing the PPT, we just select the specific application window</a:t>
            </a:r>
          </a:p>
          <a:p>
            <a:r>
              <a:rPr lang="en-US" dirty="0"/>
              <a:t>But for sharing the audio, additionally we need to check the "Share sound" option</a:t>
            </a:r>
            <a:endParaRPr lang="en-IN" dirty="0"/>
          </a:p>
        </p:txBody>
      </p:sp>
    </p:spTree>
    <p:extLst>
      <p:ext uri="{BB962C8B-B14F-4D97-AF65-F5344CB8AC3E}">
        <p14:creationId xmlns:p14="http://schemas.microsoft.com/office/powerpoint/2010/main" val="90468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short video on Nature (Hindi)</a:t>
            </a:r>
          </a:p>
          <a:p>
            <a:r>
              <a:rPr lang="en-US" dirty="0"/>
              <a:t>https://www.youtube.com/watch?v=HqIBt7Azh1g</a:t>
            </a:r>
          </a:p>
          <a:p>
            <a:endParaRPr lang="en-US" dirty="0"/>
          </a:p>
          <a:p>
            <a:r>
              <a:rPr lang="en-US" dirty="0"/>
              <a:t>On Zoom:</a:t>
            </a:r>
          </a:p>
          <a:p>
            <a:r>
              <a:rPr lang="en-US" dirty="0"/>
              <a:t>For sharing the PPT, we just select the specific application window</a:t>
            </a:r>
          </a:p>
          <a:p>
            <a:r>
              <a:rPr lang="en-US" dirty="0"/>
              <a:t>But for sharing the audio, additionally we need to check the "Share sound" option</a:t>
            </a:r>
            <a:endParaRPr lang="en-IN" dirty="0"/>
          </a:p>
        </p:txBody>
      </p:sp>
    </p:spTree>
    <p:extLst>
      <p:ext uri="{BB962C8B-B14F-4D97-AF65-F5344CB8AC3E}">
        <p14:creationId xmlns:p14="http://schemas.microsoft.com/office/powerpoint/2010/main" val="44988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62394BD-8B33-475C-877C-88264C4BD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9C03673-453F-4807-8FF4-79DE3AEE5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CF18E29-6131-4BFB-904D-BF0E55E435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5F6DB2B-64AE-4F32-893C-1732021B7A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lgn="ctr">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lgn="ct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0761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 id="2147490839" r:id="rId9"/>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wHKIrq_Aux4?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HqIBt7Azh1g?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BA8CC39-3EBE-4D56-83DB-6BD235EF53C9}"/>
              </a:ext>
            </a:extLst>
          </p:cNvPr>
          <p:cNvSpPr>
            <a:spLocks noGrp="1"/>
          </p:cNvSpPr>
          <p:nvPr>
            <p:ph type="subTitle" idx="1"/>
          </p:nvPr>
        </p:nvSpPr>
        <p:spPr/>
        <p:txBody>
          <a:bodyPr/>
          <a:lstStyle/>
          <a:p>
            <a:r>
              <a:rPr lang="en-US" dirty="0"/>
              <a:t>Contributing towards harmony in nature</a:t>
            </a:r>
            <a:endParaRPr lang="en-IN" dirty="0"/>
          </a:p>
        </p:txBody>
      </p:sp>
      <p:sp>
        <p:nvSpPr>
          <p:cNvPr id="2050" name="Title 10">
            <a:extLst>
              <a:ext uri="{FF2B5EF4-FFF2-40B4-BE49-F238E27FC236}">
                <a16:creationId xmlns:a16="http://schemas.microsoft.com/office/drawing/2014/main" id="{3055AD21-3E29-435E-82CF-492DED1F515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dirty="0">
                <a:latin typeface="Arial" panose="020B0604020202020204" pitchFamily="34" charset="0"/>
                <a:cs typeface="Arial" panose="020B0604020202020204" pitchFamily="34" charset="0"/>
              </a:rPr>
              <a:t>   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13</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Understanding our Role in Nature</a:t>
            </a:r>
          </a:p>
        </p:txBody>
      </p:sp>
    </p:spTree>
    <p:extLst>
      <p:ext uri="{BB962C8B-B14F-4D97-AF65-F5344CB8AC3E}">
        <p14:creationId xmlns:p14="http://schemas.microsoft.com/office/powerpoint/2010/main" val="19602729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05C2BA2-19B0-4923-87B2-F6AFCD178C2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10243" name="Text Placeholder 2">
            <a:extLst>
              <a:ext uri="{FF2B5EF4-FFF2-40B4-BE49-F238E27FC236}">
                <a16:creationId xmlns:a16="http://schemas.microsoft.com/office/drawing/2014/main" id="{E272796F-EFFA-4408-8AD3-9268F19AFDB7}"/>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t>Between Physical Order and Bio Order</a:t>
            </a:r>
          </a:p>
          <a:p>
            <a:pPr>
              <a:buFont typeface="Symbol" pitchFamily="18" charset="2"/>
              <a:buNone/>
              <a:defRPr/>
            </a:pPr>
            <a:r>
              <a:t>Interconnected, Interdependent</a:t>
            </a:r>
            <a:endParaRPr lang="en-GB"/>
          </a:p>
          <a:p>
            <a:pPr>
              <a:buFont typeface="Symbol" pitchFamily="18" charset="2"/>
              <a:buNone/>
              <a:defRPr/>
            </a:pPr>
            <a:endParaRPr/>
          </a:p>
          <a:p>
            <a:pPr>
              <a:buFont typeface="Symbol" pitchFamily="18" charset="2"/>
              <a:buNone/>
              <a:defRPr/>
            </a:pPr>
            <a:r>
              <a:t>Mutual Fulfillment</a:t>
            </a:r>
          </a:p>
          <a:p>
            <a:pPr marL="685800" indent="-457200">
              <a:buFont typeface="+mj-lt"/>
              <a:buAutoNum type="arabicPeriod"/>
              <a:defRPr/>
            </a:pPr>
            <a:r>
              <a:t>Cyclic</a:t>
            </a:r>
          </a:p>
          <a:p>
            <a:pPr marL="685800" indent="-457200">
              <a:buFont typeface="+mj-lt"/>
              <a:buAutoNum type="arabicPeriod"/>
              <a:defRPr/>
            </a:pPr>
            <a:r>
              <a:t>Every unit is enriched</a:t>
            </a: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a:p>
          <a:p>
            <a:pPr marL="685800" indent="-457200">
              <a:buFont typeface="+mj-lt"/>
              <a:buAutoNum type="arabicPeriod"/>
              <a:defRPr/>
            </a:pPr>
            <a:endParaRPr sz="3600"/>
          </a:p>
          <a:p>
            <a:pPr>
              <a:buFont typeface="Symbol" pitchFamily="18" charset="2"/>
              <a:buNone/>
              <a:defRPr/>
            </a:pPr>
            <a:r>
              <a:rPr>
                <a:latin typeface="Arial" charset="0"/>
                <a:cs typeface="Arial" charset="0"/>
              </a:rPr>
              <a:t>Mutual Fulfillment   =    Relatedness + Fulfillment</a:t>
            </a:r>
          </a:p>
          <a:p>
            <a:pPr>
              <a:buFont typeface="Symbol" pitchFamily="18" charset="2"/>
              <a:buNone/>
              <a:defRPr/>
            </a:pPr>
            <a:r>
              <a:rPr>
                <a:latin typeface="Arial" charset="0"/>
                <a:cs typeface="Arial" charset="0"/>
              </a:rPr>
              <a:t>		 </a:t>
            </a:r>
          </a:p>
          <a:p>
            <a:pPr>
              <a:buFont typeface="Symbol" pitchFamily="18" charset="2"/>
              <a:buNone/>
              <a:defRPr/>
            </a:pPr>
            <a:r>
              <a:rPr sz="2800" err="1">
                <a:latin typeface="Kruti Dev 010" pitchFamily="2" charset="0"/>
                <a:cs typeface="Arial" charset="0"/>
              </a:rPr>
              <a:t>ijLij</a:t>
            </a:r>
            <a:r>
              <a:rPr sz="2800">
                <a:latin typeface="Kruti Dev 010" pitchFamily="2" charset="0"/>
                <a:cs typeface="Arial" charset="0"/>
              </a:rPr>
              <a:t>  </a:t>
            </a:r>
            <a:r>
              <a:rPr sz="2800" err="1">
                <a:latin typeface="Kruti Dev 010" pitchFamily="2" charset="0"/>
                <a:cs typeface="Arial" charset="0"/>
              </a:rPr>
              <a:t>iwjdrk</a:t>
            </a:r>
            <a:r>
              <a:rPr sz="2800">
                <a:latin typeface="Kruti Dev 010" pitchFamily="2" charset="0"/>
                <a:cs typeface="Arial" charset="0"/>
              </a:rPr>
              <a:t>  </a:t>
            </a:r>
            <a:r>
              <a:rPr sz="2800">
                <a:latin typeface="Arial" charset="0"/>
                <a:cs typeface="Arial" charset="0"/>
              </a:rPr>
              <a:t>     =   </a:t>
            </a:r>
            <a:r>
              <a:rPr sz="2800" err="1">
                <a:latin typeface="Kruti Dev 010" pitchFamily="2" charset="0"/>
                <a:cs typeface="Arial" charset="0"/>
              </a:rPr>
              <a:t>ijLijrk</a:t>
            </a:r>
            <a:r>
              <a:rPr sz="2800">
                <a:latin typeface="Arial" charset="0"/>
                <a:cs typeface="Arial" charset="0"/>
              </a:rPr>
              <a:t>      + </a:t>
            </a:r>
            <a:r>
              <a:rPr sz="2800" err="1">
                <a:latin typeface="Kruti Dev 010" pitchFamily="2" charset="0"/>
                <a:cs typeface="Arial" charset="0"/>
              </a:rPr>
              <a:t>iwjdrk</a:t>
            </a:r>
            <a:endParaRPr/>
          </a:p>
        </p:txBody>
      </p:sp>
      <p:grpSp>
        <p:nvGrpSpPr>
          <p:cNvPr id="25604" name="Group 1">
            <a:extLst>
              <a:ext uri="{FF2B5EF4-FFF2-40B4-BE49-F238E27FC236}">
                <a16:creationId xmlns:a16="http://schemas.microsoft.com/office/drawing/2014/main" id="{7092A881-43A9-471A-AC58-DA3C020F74A3}"/>
              </a:ext>
            </a:extLst>
          </p:cNvPr>
          <p:cNvGrpSpPr>
            <a:grpSpLocks noChangeAspect="1"/>
          </p:cNvGrpSpPr>
          <p:nvPr/>
        </p:nvGrpSpPr>
        <p:grpSpPr bwMode="auto">
          <a:xfrm>
            <a:off x="4419600" y="1676400"/>
            <a:ext cx="7429500" cy="4397375"/>
            <a:chOff x="1800" y="7607"/>
            <a:chExt cx="8820" cy="5220"/>
          </a:xfrm>
        </p:grpSpPr>
        <p:sp>
          <p:nvSpPr>
            <p:cNvPr id="25608" name="AutoShape 21">
              <a:extLst>
                <a:ext uri="{FF2B5EF4-FFF2-40B4-BE49-F238E27FC236}">
                  <a16:creationId xmlns:a16="http://schemas.microsoft.com/office/drawing/2014/main" id="{DA7E6866-E2DA-4061-A5D5-8DEE0E7E0F9D}"/>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5609" name="Oval 19">
              <a:extLst>
                <a:ext uri="{FF2B5EF4-FFF2-40B4-BE49-F238E27FC236}">
                  <a16:creationId xmlns:a16="http://schemas.microsoft.com/office/drawing/2014/main" id="{E15134B8-BF93-4271-9B65-8E53DE79967B}"/>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5610" name="Oval 18">
              <a:extLst>
                <a:ext uri="{FF2B5EF4-FFF2-40B4-BE49-F238E27FC236}">
                  <a16:creationId xmlns:a16="http://schemas.microsoft.com/office/drawing/2014/main" id="{5080B394-9F00-4FF0-8305-21D843ABEB94}"/>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cxnSp>
          <p:nvCxnSpPr>
            <p:cNvPr id="25611" name="AutoShape 16">
              <a:extLst>
                <a:ext uri="{FF2B5EF4-FFF2-40B4-BE49-F238E27FC236}">
                  <a16:creationId xmlns:a16="http://schemas.microsoft.com/office/drawing/2014/main" id="{616F1E7A-0368-40DC-AEA2-0F08A73FB5D0}"/>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612" name="AutoShape 10">
              <a:extLst>
                <a:ext uri="{FF2B5EF4-FFF2-40B4-BE49-F238E27FC236}">
                  <a16:creationId xmlns:a16="http://schemas.microsoft.com/office/drawing/2014/main" id="{90C04EF9-BE38-4DE8-86EB-1FBE64079FCE}"/>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1" name="Down Arrow 10">
            <a:extLst>
              <a:ext uri="{FF2B5EF4-FFF2-40B4-BE49-F238E27FC236}">
                <a16:creationId xmlns:a16="http://schemas.microsoft.com/office/drawing/2014/main" id="{99BC0628-8B23-4457-8A67-59612DD19F5C}"/>
              </a:ext>
            </a:extLst>
          </p:cNvPr>
          <p:cNvSpPr/>
          <p:nvPr/>
        </p:nvSpPr>
        <p:spPr>
          <a:xfrm>
            <a:off x="609600" y="57150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2" name="Down Arrow 11">
            <a:extLst>
              <a:ext uri="{FF2B5EF4-FFF2-40B4-BE49-F238E27FC236}">
                <a16:creationId xmlns:a16="http://schemas.microsoft.com/office/drawing/2014/main" id="{ADC1CB73-2BD9-4F38-9517-2387DDBB7C19}"/>
              </a:ext>
            </a:extLst>
          </p:cNvPr>
          <p:cNvSpPr/>
          <p:nvPr/>
        </p:nvSpPr>
        <p:spPr>
          <a:xfrm>
            <a:off x="3429000" y="57150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13" name="Down Arrow 12">
            <a:extLst>
              <a:ext uri="{FF2B5EF4-FFF2-40B4-BE49-F238E27FC236}">
                <a16:creationId xmlns:a16="http://schemas.microsoft.com/office/drawing/2014/main" id="{1FEF2C61-30C1-4492-BE14-597823DB5986}"/>
              </a:ext>
            </a:extLst>
          </p:cNvPr>
          <p:cNvSpPr/>
          <p:nvPr/>
        </p:nvSpPr>
        <p:spPr>
          <a:xfrm>
            <a:off x="5257800" y="57150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B92039F-3760-4B20-80FB-F96AD92ABAD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11267" name="Text Placeholder 2">
            <a:extLst>
              <a:ext uri="{FF2B5EF4-FFF2-40B4-BE49-F238E27FC236}">
                <a16:creationId xmlns:a16="http://schemas.microsoft.com/office/drawing/2014/main" id="{46A1885E-F3E5-4CFF-8DE2-C6B3B2FA4894}"/>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lang="en-GB"/>
              <a:t>Between Physical Order, Bio Order and Animal Order</a:t>
            </a:r>
          </a:p>
          <a:p>
            <a:pPr>
              <a:buFont typeface="Symbol" pitchFamily="18" charset="2"/>
              <a:buNone/>
              <a:defRPr/>
            </a:pPr>
            <a:r>
              <a:t>Interconnected, Interdependent</a:t>
            </a:r>
          </a:p>
          <a:p>
            <a:pPr>
              <a:buFont typeface="Symbol" pitchFamily="18" charset="2"/>
              <a:buNone/>
              <a:defRPr/>
            </a:pPr>
            <a:endParaRPr lang="en-GB"/>
          </a:p>
          <a:p>
            <a:pPr>
              <a:buFont typeface="Symbol" pitchFamily="18" charset="2"/>
              <a:buNone/>
              <a:defRPr/>
            </a:pPr>
            <a:r>
              <a:t>Mutual Fulfillment</a:t>
            </a:r>
          </a:p>
          <a:p>
            <a:pPr marL="685800" indent="-457200">
              <a:buFont typeface="+mj-lt"/>
              <a:buAutoNum type="arabicPeriod"/>
              <a:defRPr/>
            </a:pPr>
            <a:r>
              <a:t>Cyclic</a:t>
            </a:r>
          </a:p>
          <a:p>
            <a:pPr marL="685800" indent="-457200">
              <a:buFont typeface="+mj-lt"/>
              <a:buAutoNum type="arabicPeriod"/>
              <a:defRPr/>
            </a:pPr>
            <a:r>
              <a:t>Every unit is enriched</a:t>
            </a:r>
          </a:p>
        </p:txBody>
      </p:sp>
      <p:grpSp>
        <p:nvGrpSpPr>
          <p:cNvPr id="26628" name="Group 1">
            <a:extLst>
              <a:ext uri="{FF2B5EF4-FFF2-40B4-BE49-F238E27FC236}">
                <a16:creationId xmlns:a16="http://schemas.microsoft.com/office/drawing/2014/main" id="{3205B9EB-AD8C-416D-A2D3-B6089463D8E0}"/>
              </a:ext>
            </a:extLst>
          </p:cNvPr>
          <p:cNvGrpSpPr>
            <a:grpSpLocks noChangeAspect="1"/>
          </p:cNvGrpSpPr>
          <p:nvPr/>
        </p:nvGrpSpPr>
        <p:grpSpPr bwMode="auto">
          <a:xfrm>
            <a:off x="3086100" y="2308225"/>
            <a:ext cx="7429500" cy="4397375"/>
            <a:chOff x="1800" y="7607"/>
            <a:chExt cx="8820" cy="5220"/>
          </a:xfrm>
        </p:grpSpPr>
        <p:sp>
          <p:nvSpPr>
            <p:cNvPr id="26629" name="AutoShape 21">
              <a:extLst>
                <a:ext uri="{FF2B5EF4-FFF2-40B4-BE49-F238E27FC236}">
                  <a16:creationId xmlns:a16="http://schemas.microsoft.com/office/drawing/2014/main" id="{8599B75B-B6EE-41B7-B0A8-93FAF891FABD}"/>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6630" name="Oval 20">
              <a:extLst>
                <a:ext uri="{FF2B5EF4-FFF2-40B4-BE49-F238E27FC236}">
                  <a16:creationId xmlns:a16="http://schemas.microsoft.com/office/drawing/2014/main" id="{549D637C-449F-4429-8F12-E1317E91CDF2}"/>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6631" name="Oval 19">
              <a:extLst>
                <a:ext uri="{FF2B5EF4-FFF2-40B4-BE49-F238E27FC236}">
                  <a16:creationId xmlns:a16="http://schemas.microsoft.com/office/drawing/2014/main" id="{EF61DA44-9889-4781-BDD2-508F74A57299}"/>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6632" name="Oval 18">
              <a:extLst>
                <a:ext uri="{FF2B5EF4-FFF2-40B4-BE49-F238E27FC236}">
                  <a16:creationId xmlns:a16="http://schemas.microsoft.com/office/drawing/2014/main" id="{B0DA1F00-52E5-414D-B0C1-ECDC59470276}"/>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cxnSp>
          <p:nvCxnSpPr>
            <p:cNvPr id="26633" name="AutoShape 16">
              <a:extLst>
                <a:ext uri="{FF2B5EF4-FFF2-40B4-BE49-F238E27FC236}">
                  <a16:creationId xmlns:a16="http://schemas.microsoft.com/office/drawing/2014/main" id="{C75FDF03-6220-44FC-B668-924F9F5F9DFE}"/>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4" name="AutoShape 15">
              <a:extLst>
                <a:ext uri="{FF2B5EF4-FFF2-40B4-BE49-F238E27FC236}">
                  <a16:creationId xmlns:a16="http://schemas.microsoft.com/office/drawing/2014/main" id="{A5D35DC8-671A-4A71-8023-66A8D2206B2A}"/>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5" name="AutoShape 10">
              <a:extLst>
                <a:ext uri="{FF2B5EF4-FFF2-40B4-BE49-F238E27FC236}">
                  <a16:creationId xmlns:a16="http://schemas.microsoft.com/office/drawing/2014/main" id="{0ECAD084-09E5-4992-A916-7B344C6390C6}"/>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636" name="AutoShape 9">
              <a:extLst>
                <a:ext uri="{FF2B5EF4-FFF2-40B4-BE49-F238E27FC236}">
                  <a16:creationId xmlns:a16="http://schemas.microsoft.com/office/drawing/2014/main" id="{9A7B4F93-5E96-43CE-AE95-038899FA9BB2}"/>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6637" name="Line 7">
              <a:extLst>
                <a:ext uri="{FF2B5EF4-FFF2-40B4-BE49-F238E27FC236}">
                  <a16:creationId xmlns:a16="http://schemas.microsoft.com/office/drawing/2014/main" id="{57BB394D-B69A-4890-A974-8E9207F81D1A}"/>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638" name="Line 6">
              <a:extLst>
                <a:ext uri="{FF2B5EF4-FFF2-40B4-BE49-F238E27FC236}">
                  <a16:creationId xmlns:a16="http://schemas.microsoft.com/office/drawing/2014/main" id="{F0A527E2-C634-40FC-8F3A-43A8D5645E65}"/>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A3F9C1F-51AC-45B0-A12A-E879CB6477F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Relationship of Mutual Fulfillment</a:t>
            </a:r>
            <a:r>
              <a:rPr lang="en-US" altLang="en-US" sz="1800"/>
              <a:t>    </a:t>
            </a:r>
            <a:r>
              <a:rPr lang="en-GB" altLang="en-US" sz="2800">
                <a:latin typeface="Kruti Dev 010" pitchFamily="2" charset="0"/>
                <a:cs typeface="Arial" panose="020B0604020202020204" pitchFamily="34" charset="0"/>
              </a:rPr>
              <a:t>ijLij iwjdrk </a:t>
            </a:r>
            <a:r>
              <a:rPr lang="en-US" altLang="en-US" sz="2800">
                <a:latin typeface="Kruti Dev 010" pitchFamily="2" charset="0"/>
              </a:rPr>
              <a:t>dk </a:t>
            </a:r>
            <a:r>
              <a:rPr lang="en-GB" altLang="en-US" sz="2800">
                <a:latin typeface="Kruti Dev 010" pitchFamily="2" charset="0"/>
              </a:rPr>
              <a:t>laca/k </a:t>
            </a:r>
            <a:endParaRPr lang="en-GB" altLang="en-US"/>
          </a:p>
        </p:txBody>
      </p:sp>
      <p:sp>
        <p:nvSpPr>
          <p:cNvPr id="3" name="Text Placeholder 2">
            <a:extLst>
              <a:ext uri="{FF2B5EF4-FFF2-40B4-BE49-F238E27FC236}">
                <a16:creationId xmlns:a16="http://schemas.microsoft.com/office/drawing/2014/main" id="{F6AC2925-8FE5-4864-B3CB-C9D91A59E0C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Physical Order, Bio Order and Animal Order are enriching for Human Order, but Human Order (without right understanding) is not fulfilling for any of the 4 orders</a:t>
            </a:r>
          </a:p>
          <a:p>
            <a:pPr>
              <a:buFont typeface="Symbol" pitchFamily="18" charset="2"/>
              <a:buNone/>
            </a:pPr>
            <a:r>
              <a:rPr lang="en-GB" altLang="en-US"/>
              <a:t>Human beings have </a:t>
            </a:r>
          </a:p>
          <a:p>
            <a:pPr>
              <a:buFont typeface="Symbol" pitchFamily="18" charset="2"/>
              <a:buNone/>
            </a:pPr>
            <a:r>
              <a:rPr lang="en-GB" altLang="en-US"/>
              <a:t>   natural acceptance </a:t>
            </a:r>
          </a:p>
          <a:p>
            <a:pPr>
              <a:buFont typeface="Symbol" pitchFamily="18" charset="2"/>
              <a:buNone/>
            </a:pPr>
            <a:r>
              <a:rPr lang="en-GB" altLang="en-US"/>
              <a:t>   to be mutually fulfilling</a:t>
            </a:r>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endParaRPr lang="en-GB" altLang="en-US"/>
          </a:p>
          <a:p>
            <a:pPr>
              <a:buFont typeface="Symbol" pitchFamily="18" charset="2"/>
              <a:buNone/>
            </a:pPr>
            <a:r>
              <a:rPr lang="en-GB" altLang="en-US"/>
              <a:t>Once human beings understand,</a:t>
            </a:r>
          </a:p>
          <a:p>
            <a:pPr>
              <a:buFont typeface="Symbol" pitchFamily="18" charset="2"/>
              <a:buNone/>
            </a:pPr>
            <a:r>
              <a:rPr lang="en-GB" altLang="en-US"/>
              <a:t>they can be fulfilling for all four orders</a:t>
            </a:r>
          </a:p>
          <a:p>
            <a:pPr>
              <a:buFont typeface="Symbol" pitchFamily="18" charset="2"/>
              <a:buNone/>
            </a:pPr>
            <a:endParaRPr lang="en-GB" altLang="en-US"/>
          </a:p>
        </p:txBody>
      </p:sp>
      <p:grpSp>
        <p:nvGrpSpPr>
          <p:cNvPr id="27652" name="Group 1">
            <a:extLst>
              <a:ext uri="{FF2B5EF4-FFF2-40B4-BE49-F238E27FC236}">
                <a16:creationId xmlns:a16="http://schemas.microsoft.com/office/drawing/2014/main" id="{F9EB366B-1650-45C4-9A40-E9724C55F45C}"/>
              </a:ext>
            </a:extLst>
          </p:cNvPr>
          <p:cNvGrpSpPr>
            <a:grpSpLocks noChangeAspect="1"/>
          </p:cNvGrpSpPr>
          <p:nvPr/>
        </p:nvGrpSpPr>
        <p:grpSpPr bwMode="auto">
          <a:xfrm>
            <a:off x="3086100" y="1752600"/>
            <a:ext cx="7429500" cy="4397375"/>
            <a:chOff x="1800" y="7607"/>
            <a:chExt cx="8820" cy="5220"/>
          </a:xfrm>
        </p:grpSpPr>
        <p:sp>
          <p:nvSpPr>
            <p:cNvPr id="27656" name="AutoShape 21">
              <a:extLst>
                <a:ext uri="{FF2B5EF4-FFF2-40B4-BE49-F238E27FC236}">
                  <a16:creationId xmlns:a16="http://schemas.microsoft.com/office/drawing/2014/main" id="{67C2F3C9-804A-4AEA-8491-91782138C896}"/>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7657" name="Oval 20">
              <a:extLst>
                <a:ext uri="{FF2B5EF4-FFF2-40B4-BE49-F238E27FC236}">
                  <a16:creationId xmlns:a16="http://schemas.microsoft.com/office/drawing/2014/main" id="{80B56092-F395-494D-8B25-0B5DCEE8EB3F}"/>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7658" name="Oval 19">
              <a:extLst>
                <a:ext uri="{FF2B5EF4-FFF2-40B4-BE49-F238E27FC236}">
                  <a16:creationId xmlns:a16="http://schemas.microsoft.com/office/drawing/2014/main" id="{CF2B267A-DBD2-4FE3-B041-D879826F6D4A}"/>
                </a:ext>
              </a:extLst>
            </p:cNvPr>
            <p:cNvSpPr>
              <a:spLocks noChangeArrowheads="1"/>
            </p:cNvSpPr>
            <p:nvPr/>
          </p:nvSpPr>
          <p:spPr bwMode="auto">
            <a:xfrm>
              <a:off x="216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7659" name="Oval 18">
              <a:extLst>
                <a:ext uri="{FF2B5EF4-FFF2-40B4-BE49-F238E27FC236}">
                  <a16:creationId xmlns:a16="http://schemas.microsoft.com/office/drawing/2014/main" id="{DD50AD05-9F3B-41D3-85C6-B9D0053BB3FC}"/>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27660" name="Oval 17">
              <a:extLst>
                <a:ext uri="{FF2B5EF4-FFF2-40B4-BE49-F238E27FC236}">
                  <a16:creationId xmlns:a16="http://schemas.microsoft.com/office/drawing/2014/main" id="{1CE941A0-5F22-4ED9-B9D1-769FDC474062}"/>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cxnSp>
          <p:nvCxnSpPr>
            <p:cNvPr id="27661" name="AutoShape 16">
              <a:extLst>
                <a:ext uri="{FF2B5EF4-FFF2-40B4-BE49-F238E27FC236}">
                  <a16:creationId xmlns:a16="http://schemas.microsoft.com/office/drawing/2014/main" id="{F7E903D5-9AA0-41FF-BD9D-C91248925D15}"/>
                </a:ext>
              </a:extLst>
            </p:cNvPr>
            <p:cNvCxnSpPr>
              <a:cxnSpLocks noChangeShapeType="1"/>
            </p:cNvCxnSpPr>
            <p:nvPr/>
          </p:nvCxnSpPr>
          <p:spPr bwMode="auto">
            <a:xfrm rot="10800000" flipV="1">
              <a:off x="3510" y="8458"/>
              <a:ext cx="1170" cy="8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2" name="AutoShape 15">
              <a:extLst>
                <a:ext uri="{FF2B5EF4-FFF2-40B4-BE49-F238E27FC236}">
                  <a16:creationId xmlns:a16="http://schemas.microsoft.com/office/drawing/2014/main" id="{6F8E7F07-BE2E-4416-B95E-3B9F75860860}"/>
                </a:ext>
              </a:extLst>
            </p:cNvPr>
            <p:cNvCxnSpPr>
              <a:cxnSpLocks noChangeShapeType="1"/>
            </p:cNvCxnSpPr>
            <p:nvPr/>
          </p:nvCxnSpPr>
          <p:spPr bwMode="auto">
            <a:xfrm>
              <a:off x="7380" y="8507"/>
              <a:ext cx="1350" cy="801"/>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3" name="AutoShape 14">
              <a:extLst>
                <a:ext uri="{FF2B5EF4-FFF2-40B4-BE49-F238E27FC236}">
                  <a16:creationId xmlns:a16="http://schemas.microsoft.com/office/drawing/2014/main" id="{42A11590-2B90-4A44-9195-655D69C08342}"/>
                </a:ext>
              </a:extLst>
            </p:cNvPr>
            <p:cNvCxnSpPr>
              <a:cxnSpLocks noChangeShapeType="1"/>
            </p:cNvCxnSpPr>
            <p:nvPr/>
          </p:nvCxnSpPr>
          <p:spPr bwMode="auto">
            <a:xfrm rot="16200000" flipH="1">
              <a:off x="3776" y="10701"/>
              <a:ext cx="817" cy="135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4" name="AutoShape 13">
              <a:extLst>
                <a:ext uri="{FF2B5EF4-FFF2-40B4-BE49-F238E27FC236}">
                  <a16:creationId xmlns:a16="http://schemas.microsoft.com/office/drawing/2014/main" id="{78FD5AD1-EAF8-400E-9464-F34F8458C212}"/>
                </a:ext>
              </a:extLst>
            </p:cNvPr>
            <p:cNvCxnSpPr>
              <a:cxnSpLocks noChangeShapeType="1"/>
            </p:cNvCxnSpPr>
            <p:nvPr/>
          </p:nvCxnSpPr>
          <p:spPr bwMode="auto">
            <a:xfrm rot="5400000">
              <a:off x="7736" y="10791"/>
              <a:ext cx="817" cy="1170"/>
            </a:xfrm>
            <a:prstGeom prst="curvedConnector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65" name="Line 12">
              <a:extLst>
                <a:ext uri="{FF2B5EF4-FFF2-40B4-BE49-F238E27FC236}">
                  <a16:creationId xmlns:a16="http://schemas.microsoft.com/office/drawing/2014/main" id="{C29EA79B-9FA5-4852-B50C-53939593C7FF}"/>
                </a:ext>
              </a:extLst>
            </p:cNvPr>
            <p:cNvSpPr>
              <a:spLocks noChangeShapeType="1"/>
            </p:cNvSpPr>
            <p:nvPr/>
          </p:nvSpPr>
          <p:spPr bwMode="auto">
            <a:xfrm flipH="1" flipV="1">
              <a:off x="6376"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27666" name="AutoShape 11">
              <a:extLst>
                <a:ext uri="{FF2B5EF4-FFF2-40B4-BE49-F238E27FC236}">
                  <a16:creationId xmlns:a16="http://schemas.microsoft.com/office/drawing/2014/main" id="{AA854A40-2061-43A3-A84B-7E3901AE3927}"/>
                </a:ext>
              </a:extLst>
            </p:cNvPr>
            <p:cNvCxnSpPr>
              <a:cxnSpLocks noChangeShapeType="1"/>
            </p:cNvCxnSpPr>
            <p:nvPr/>
          </p:nvCxnSpPr>
          <p:spPr bwMode="auto">
            <a:xfrm rot="5400000" flipH="1">
              <a:off x="4619" y="10570"/>
              <a:ext cx="482" cy="79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7" name="AutoShape 10">
              <a:extLst>
                <a:ext uri="{FF2B5EF4-FFF2-40B4-BE49-F238E27FC236}">
                  <a16:creationId xmlns:a16="http://schemas.microsoft.com/office/drawing/2014/main" id="{55717305-D9EF-4FEA-B115-94227CA25ACE}"/>
                </a:ext>
              </a:extLst>
            </p:cNvPr>
            <p:cNvCxnSpPr>
              <a:cxnSpLocks noChangeShapeType="1"/>
            </p:cNvCxnSpPr>
            <p:nvPr/>
          </p:nvCxnSpPr>
          <p:spPr bwMode="auto">
            <a:xfrm rot="-5400000">
              <a:off x="4524" y="9000"/>
              <a:ext cx="492" cy="61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8" name="AutoShape 9">
              <a:extLst>
                <a:ext uri="{FF2B5EF4-FFF2-40B4-BE49-F238E27FC236}">
                  <a16:creationId xmlns:a16="http://schemas.microsoft.com/office/drawing/2014/main" id="{B865A7C7-EDEC-48A4-BF8E-C67A509920FF}"/>
                </a:ext>
              </a:extLst>
            </p:cNvPr>
            <p:cNvCxnSpPr>
              <a:cxnSpLocks noChangeShapeType="1"/>
            </p:cNvCxnSpPr>
            <p:nvPr/>
          </p:nvCxnSpPr>
          <p:spPr bwMode="auto">
            <a:xfrm rot="5400000" flipH="1">
              <a:off x="7134" y="8910"/>
              <a:ext cx="492" cy="790"/>
            </a:xfrm>
            <a:prstGeom prst="curvedConnector3">
              <a:avLst>
                <a:gd name="adj1" fmla="val 49389"/>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669" name="AutoShape 8">
              <a:extLst>
                <a:ext uri="{FF2B5EF4-FFF2-40B4-BE49-F238E27FC236}">
                  <a16:creationId xmlns:a16="http://schemas.microsoft.com/office/drawing/2014/main" id="{076D8E24-66A8-45E1-AD19-3D0567752893}"/>
                </a:ext>
              </a:extLst>
            </p:cNvPr>
            <p:cNvCxnSpPr>
              <a:cxnSpLocks noChangeShapeType="1"/>
            </p:cNvCxnSpPr>
            <p:nvPr/>
          </p:nvCxnSpPr>
          <p:spPr bwMode="auto">
            <a:xfrm rot="-5400000">
              <a:off x="7229" y="10660"/>
              <a:ext cx="482" cy="610"/>
            </a:xfrm>
            <a:prstGeom prst="curvedConnector3">
              <a:avLst>
                <a:gd name="adj1" fmla="val 49583"/>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7670" name="Line 7">
              <a:extLst>
                <a:ext uri="{FF2B5EF4-FFF2-40B4-BE49-F238E27FC236}">
                  <a16:creationId xmlns:a16="http://schemas.microsoft.com/office/drawing/2014/main" id="{DFCAABCD-C716-4990-949C-AE0877996DC9}"/>
                </a:ext>
              </a:extLst>
            </p:cNvPr>
            <p:cNvSpPr>
              <a:spLocks noChangeShapeType="1"/>
            </p:cNvSpPr>
            <p:nvPr/>
          </p:nvSpPr>
          <p:spPr bwMode="auto">
            <a:xfrm>
              <a:off x="4818" y="9947"/>
              <a:ext cx="257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1" name="Line 6">
              <a:extLst>
                <a:ext uri="{FF2B5EF4-FFF2-40B4-BE49-F238E27FC236}">
                  <a16:creationId xmlns:a16="http://schemas.microsoft.com/office/drawing/2014/main" id="{2B3B8522-A28F-4DB4-9CA4-B41F916E22B8}"/>
                </a:ext>
              </a:extLst>
            </p:cNvPr>
            <p:cNvSpPr>
              <a:spLocks noChangeShapeType="1"/>
            </p:cNvSpPr>
            <p:nvPr/>
          </p:nvSpPr>
          <p:spPr bwMode="auto">
            <a:xfrm flipH="1">
              <a:off x="4860" y="10307"/>
              <a:ext cx="253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2" name="Line 5">
              <a:extLst>
                <a:ext uri="{FF2B5EF4-FFF2-40B4-BE49-F238E27FC236}">
                  <a16:creationId xmlns:a16="http://schemas.microsoft.com/office/drawing/2014/main" id="{C47A9AF2-83CD-4E15-9CAF-B923127F60F8}"/>
                </a:ext>
              </a:extLst>
            </p:cNvPr>
            <p:cNvSpPr>
              <a:spLocks noChangeShapeType="1"/>
            </p:cNvSpPr>
            <p:nvPr/>
          </p:nvSpPr>
          <p:spPr bwMode="auto">
            <a:xfrm>
              <a:off x="5970" y="9308"/>
              <a:ext cx="1" cy="16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73" name="Rectangle 4">
              <a:extLst>
                <a:ext uri="{FF2B5EF4-FFF2-40B4-BE49-F238E27FC236}">
                  <a16:creationId xmlns:a16="http://schemas.microsoft.com/office/drawing/2014/main" id="{9E6ADBDB-5638-4FFF-BE30-1BF525CF3299}"/>
                </a:ext>
              </a:extLst>
            </p:cNvPr>
            <p:cNvSpPr>
              <a:spLocks noChangeArrowheads="1"/>
            </p:cNvSpPr>
            <p:nvPr/>
          </p:nvSpPr>
          <p:spPr bwMode="auto">
            <a:xfrm>
              <a:off x="4680" y="10742"/>
              <a:ext cx="36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p>
          </p:txBody>
        </p:sp>
        <p:sp>
          <p:nvSpPr>
            <p:cNvPr id="27674" name="Rectangle 3">
              <a:extLst>
                <a:ext uri="{FF2B5EF4-FFF2-40B4-BE49-F238E27FC236}">
                  <a16:creationId xmlns:a16="http://schemas.microsoft.com/office/drawing/2014/main" id="{E2BA1397-DD29-407D-B453-B7BF0B65A761}"/>
                </a:ext>
              </a:extLst>
            </p:cNvPr>
            <p:cNvSpPr>
              <a:spLocks noChangeArrowheads="1"/>
            </p:cNvSpPr>
            <p:nvPr/>
          </p:nvSpPr>
          <p:spPr bwMode="auto">
            <a:xfrm>
              <a:off x="6165" y="10367"/>
              <a:ext cx="360" cy="40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p>
          </p:txBody>
        </p:sp>
        <p:sp>
          <p:nvSpPr>
            <p:cNvPr id="27675" name="Rectangle 2">
              <a:extLst>
                <a:ext uri="{FF2B5EF4-FFF2-40B4-BE49-F238E27FC236}">
                  <a16:creationId xmlns:a16="http://schemas.microsoft.com/office/drawing/2014/main" id="{61BF64C9-C3B1-464F-B487-740339775F60}"/>
                </a:ext>
              </a:extLst>
            </p:cNvPr>
            <p:cNvSpPr>
              <a:spLocks noChangeArrowheads="1"/>
            </p:cNvSpPr>
            <p:nvPr/>
          </p:nvSpPr>
          <p:spPr bwMode="auto">
            <a:xfrm>
              <a:off x="7200" y="10772"/>
              <a:ext cx="360" cy="4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Times New Roman" panose="02020603050405020304" pitchFamily="18" charset="0"/>
                </a:rPr>
                <a:t>?</a:t>
              </a:r>
              <a:endParaRPr lang="en-US" altLang="en-US" sz="2400"/>
            </a:p>
          </p:txBody>
        </p:sp>
      </p:grpSp>
      <p:sp>
        <p:nvSpPr>
          <p:cNvPr id="31" name="Rectangle 20">
            <a:extLst>
              <a:ext uri="{FF2B5EF4-FFF2-40B4-BE49-F238E27FC236}">
                <a16:creationId xmlns:a16="http://schemas.microsoft.com/office/drawing/2014/main" id="{6DA3E527-377B-455B-9577-71CAC0BA6B32}"/>
              </a:ext>
            </a:extLst>
          </p:cNvPr>
          <p:cNvSpPr>
            <a:spLocks noChangeArrowheads="1"/>
          </p:cNvSpPr>
          <p:nvPr/>
        </p:nvSpPr>
        <p:spPr bwMode="auto">
          <a:xfrm>
            <a:off x="5486400" y="43846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3600"/>
          </a:p>
        </p:txBody>
      </p:sp>
      <p:sp>
        <p:nvSpPr>
          <p:cNvPr id="32" name="Rectangle 21">
            <a:extLst>
              <a:ext uri="{FF2B5EF4-FFF2-40B4-BE49-F238E27FC236}">
                <a16:creationId xmlns:a16="http://schemas.microsoft.com/office/drawing/2014/main" id="{5041E413-5660-4CFE-9B05-6DE43ED77428}"/>
              </a:ext>
            </a:extLst>
          </p:cNvPr>
          <p:cNvSpPr>
            <a:spLocks noChangeArrowheads="1"/>
          </p:cNvSpPr>
          <p:nvPr/>
        </p:nvSpPr>
        <p:spPr bwMode="auto">
          <a:xfrm>
            <a:off x="6781800" y="40163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2800"/>
          </a:p>
        </p:txBody>
      </p:sp>
      <p:sp>
        <p:nvSpPr>
          <p:cNvPr id="33" name="Rectangle 22">
            <a:extLst>
              <a:ext uri="{FF2B5EF4-FFF2-40B4-BE49-F238E27FC236}">
                <a16:creationId xmlns:a16="http://schemas.microsoft.com/office/drawing/2014/main" id="{59D9EED3-64D3-4929-B812-CB49B60E050B}"/>
              </a:ext>
            </a:extLst>
          </p:cNvPr>
          <p:cNvSpPr>
            <a:spLocks noChangeArrowheads="1"/>
          </p:cNvSpPr>
          <p:nvPr/>
        </p:nvSpPr>
        <p:spPr bwMode="auto">
          <a:xfrm>
            <a:off x="7620000" y="4397375"/>
            <a:ext cx="261938" cy="39370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IN" altLang="en-US" sz="2800">
                <a:latin typeface="Calibri" panose="020F0502020204030204" pitchFamily="34" charset="0"/>
              </a:rPr>
              <a:t>√</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dissolve">
                                      <p:cBhvr>
                                        <p:cTn id="21" dur="500"/>
                                        <p:tgtEl>
                                          <p:spTgt spid="33"/>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3FF246FB-AE9F-4ED5-BB09-8237207F280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Present-day Problems are largely due to Lack of Understanding</a:t>
            </a:r>
            <a:endParaRPr lang="en-GB" altLang="en-US"/>
          </a:p>
        </p:txBody>
      </p:sp>
      <p:sp>
        <p:nvSpPr>
          <p:cNvPr id="7171" name="Text Placeholder 2">
            <a:extLst>
              <a:ext uri="{FF2B5EF4-FFF2-40B4-BE49-F238E27FC236}">
                <a16:creationId xmlns:a16="http://schemas.microsoft.com/office/drawing/2014/main" id="{8EF84EDE-631A-4742-B475-71ACB9F5EB12}"/>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lang="en-GB">
                <a:latin typeface="Arial" charset="0"/>
                <a:cs typeface="Arial" charset="0"/>
              </a:rPr>
              <a:t>Resource Depletion – The resource is used at a rate which is faster than the rate at which it is produced in nature</a:t>
            </a:r>
          </a:p>
          <a:p>
            <a:pPr>
              <a:buFont typeface="Symbol" pitchFamily="18" charset="2"/>
              <a:buNone/>
              <a:defRPr/>
            </a:pPr>
            <a:r>
              <a:rPr lang="en-GB" sz="2400" err="1">
                <a:latin typeface="Kruti Dev 010" pitchFamily="2" charset="0"/>
              </a:rPr>
              <a:t>lalk</a:t>
            </a:r>
            <a:r>
              <a:rPr lang="en-GB" sz="2400">
                <a:latin typeface="Kruti Dev 010" pitchFamily="2" charset="0"/>
              </a:rPr>
              <a:t>/</a:t>
            </a:r>
            <a:r>
              <a:rPr lang="en-GB" sz="2400" err="1">
                <a:latin typeface="Kruti Dev 010" pitchFamily="2" charset="0"/>
              </a:rPr>
              <a:t>ku</a:t>
            </a:r>
            <a:r>
              <a:rPr lang="en-GB" sz="2400">
                <a:latin typeface="Kruti Dev 010" pitchFamily="2" charset="0"/>
              </a:rPr>
              <a:t> </a:t>
            </a:r>
            <a:r>
              <a:rPr lang="en-GB" sz="2400" err="1">
                <a:latin typeface="Kruti Dev 010" pitchFamily="2" charset="0"/>
              </a:rPr>
              <a:t>vHkko</a:t>
            </a:r>
            <a:r>
              <a:rPr lang="en-GB" sz="2400">
                <a:latin typeface="Kruti Dev 010" pitchFamily="2" charset="0"/>
              </a:rPr>
              <a:t> &amp; </a:t>
            </a:r>
            <a:r>
              <a:rPr lang="en-GB" sz="2400" err="1">
                <a:latin typeface="Kruti Dev 010" pitchFamily="2" charset="0"/>
              </a:rPr>
              <a:t>mRiknu</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iz;qDr</a:t>
            </a:r>
            <a:r>
              <a:rPr lang="en-GB" sz="2400">
                <a:latin typeface="Kruti Dev 010" pitchFamily="2" charset="0"/>
              </a:rPr>
              <a:t> </a:t>
            </a:r>
            <a:r>
              <a:rPr lang="en-GB" sz="2400" err="1">
                <a:latin typeface="Kruti Dev 010" pitchFamily="2" charset="0"/>
              </a:rPr>
              <a:t>laalk</a:t>
            </a:r>
            <a:r>
              <a:rPr lang="en-GB" sz="2400">
                <a:latin typeface="Kruti Dev 010" pitchFamily="2" charset="0"/>
              </a:rPr>
              <a:t>/</a:t>
            </a:r>
            <a:r>
              <a:rPr lang="en-GB" sz="2400" err="1">
                <a:latin typeface="Kruti Dev 010" pitchFamily="2" charset="0"/>
              </a:rPr>
              <a:t>ku</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mlds</a:t>
            </a:r>
            <a:r>
              <a:rPr lang="en-GB" sz="2400">
                <a:latin typeface="Kruti Dev 010" pitchFamily="2" charset="0"/>
              </a:rPr>
              <a:t> </a:t>
            </a:r>
            <a:r>
              <a:rPr lang="en-GB" sz="2400" err="1">
                <a:latin typeface="Kruti Dev 010" pitchFamily="2" charset="0"/>
              </a:rPr>
              <a:t>izÑfr</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iSnk</a:t>
            </a:r>
            <a:r>
              <a:rPr lang="en-GB" sz="2400">
                <a:latin typeface="Kruti Dev 010" pitchFamily="2" charset="0"/>
              </a:rPr>
              <a:t> </a:t>
            </a:r>
            <a:r>
              <a:rPr lang="en-GB" sz="2400" err="1">
                <a:latin typeface="Kruti Dev 010" pitchFamily="2" charset="0"/>
              </a:rPr>
              <a:t>gksus</a:t>
            </a:r>
            <a:r>
              <a:rPr lang="en-GB" sz="2400">
                <a:latin typeface="Kruti Dev 010" pitchFamily="2" charset="0"/>
              </a:rPr>
              <a:t> dh </a:t>
            </a:r>
            <a:r>
              <a:rPr lang="en-GB" sz="2400" err="1">
                <a:latin typeface="Kruti Dev 010" pitchFamily="2" charset="0"/>
              </a:rPr>
              <a:t>xfr</a:t>
            </a:r>
            <a:r>
              <a:rPr lang="en-GB" sz="2400">
                <a:latin typeface="Kruti Dev 010" pitchFamily="2" charset="0"/>
              </a:rPr>
              <a:t> ls </a:t>
            </a:r>
            <a:r>
              <a:rPr lang="en-GB" sz="2400" err="1">
                <a:latin typeface="Kruti Dev 010" pitchFamily="2" charset="0"/>
              </a:rPr>
              <a:t>T;knk</a:t>
            </a:r>
            <a:r>
              <a:rPr lang="en-GB" sz="2400">
                <a:latin typeface="Kruti Dev 010" pitchFamily="2" charset="0"/>
              </a:rPr>
              <a:t> </a:t>
            </a:r>
            <a:r>
              <a:rPr lang="en-GB" sz="2400" err="1">
                <a:latin typeface="Kruti Dev 010" pitchFamily="2" charset="0"/>
              </a:rPr>
              <a:t>gS</a:t>
            </a:r>
            <a:endParaRPr lang="en-GB" sz="2400">
              <a:latin typeface="Kruti Dev 010" pitchFamily="2" charset="0"/>
            </a:endParaRP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Pollution – The product is such that</a:t>
            </a:r>
          </a:p>
          <a:p>
            <a:pPr marL="685800" lvl="1" indent="-457200">
              <a:buFont typeface="+mj-lt"/>
              <a:buAutoNum type="arabicPeriod"/>
              <a:defRPr/>
            </a:pPr>
            <a:r>
              <a:rPr sz="2200">
                <a:latin typeface="Arial" charset="0"/>
                <a:cs typeface="Arial" charset="0"/>
              </a:rPr>
              <a:t>It does not return to the cycle in nature or</a:t>
            </a:r>
          </a:p>
          <a:p>
            <a:pPr marL="685800" lvl="1" indent="-457200">
              <a:buFont typeface="+mj-lt"/>
              <a:buAutoNum type="arabicPeriod"/>
              <a:defRPr/>
            </a:pPr>
            <a:r>
              <a:rPr sz="2200">
                <a:latin typeface="Arial" charset="0"/>
                <a:cs typeface="Arial" charset="0"/>
              </a:rPr>
              <a:t>It is produced at a rate that is faster than the rate at which it can return to the cycle in nature</a:t>
            </a:r>
          </a:p>
          <a:p>
            <a:pPr>
              <a:buFont typeface="Symbol" pitchFamily="18" charset="2"/>
              <a:buNone/>
              <a:defRPr/>
            </a:pPr>
            <a:r>
              <a:rPr lang="en-GB" sz="2400" err="1">
                <a:latin typeface="Kruti Dev 010" pitchFamily="2" charset="0"/>
              </a:rPr>
              <a:t>iznw’k.k</a:t>
            </a:r>
            <a:r>
              <a:rPr lang="en-GB" sz="2400">
                <a:latin typeface="Kruti Dev 010" pitchFamily="2" charset="0"/>
              </a:rPr>
              <a:t> &amp; </a:t>
            </a:r>
            <a:r>
              <a:rPr lang="en-GB" sz="2400" err="1">
                <a:latin typeface="Kruti Dev 010" pitchFamily="2" charset="0"/>
              </a:rPr>
              <a:t>mRiknu</a:t>
            </a:r>
            <a:r>
              <a:rPr lang="en-GB" sz="2400">
                <a:latin typeface="Kruti Dev 010" pitchFamily="2" charset="0"/>
              </a:rPr>
              <a:t> ,</a:t>
            </a:r>
            <a:r>
              <a:rPr lang="en-GB" sz="2400" err="1">
                <a:latin typeface="Kruti Dev 010" pitchFamily="2" charset="0"/>
              </a:rPr>
              <a:t>slk</a:t>
            </a:r>
            <a:r>
              <a:rPr lang="en-GB" sz="2400">
                <a:latin typeface="Kruti Dev 010" pitchFamily="2" charset="0"/>
              </a:rPr>
              <a:t> </a:t>
            </a:r>
            <a:r>
              <a:rPr lang="en-GB" sz="2400" err="1">
                <a:latin typeface="Kruti Dev 010" pitchFamily="2" charset="0"/>
              </a:rPr>
              <a:t>gS</a:t>
            </a:r>
            <a:r>
              <a:rPr lang="en-GB" sz="2400">
                <a:latin typeface="Kruti Dev 010" pitchFamily="2" charset="0"/>
              </a:rPr>
              <a:t> </a:t>
            </a:r>
            <a:r>
              <a:rPr lang="en-GB" sz="2400" err="1">
                <a:latin typeface="Kruti Dev 010" pitchFamily="2" charset="0"/>
              </a:rPr>
              <a:t>fd</a:t>
            </a:r>
            <a:endParaRPr lang="en-GB" sz="2400">
              <a:latin typeface="Kruti Dev 010" pitchFamily="2" charset="0"/>
            </a:endParaRPr>
          </a:p>
          <a:p>
            <a:pPr lvl="1">
              <a:buFont typeface="Wingdings" pitchFamily="2" charset="2"/>
              <a:buNone/>
              <a:defRPr/>
            </a:pPr>
            <a:r>
              <a:rPr lang="en-GB" sz="2400">
                <a:latin typeface="Kruti Dev 010" pitchFamily="2" charset="0"/>
              </a:rPr>
              <a:t>1- </a:t>
            </a:r>
            <a:r>
              <a:rPr lang="en-GB" sz="2400" err="1">
                <a:latin typeface="Kruti Dev 010" pitchFamily="2" charset="0"/>
              </a:rPr>
              <a:t>mRikfnr</a:t>
            </a:r>
            <a:r>
              <a:rPr lang="en-GB" sz="2400">
                <a:latin typeface="Kruti Dev 010" pitchFamily="2" charset="0"/>
              </a:rPr>
              <a:t> </a:t>
            </a:r>
            <a:r>
              <a:rPr lang="en-GB" sz="2400" err="1">
                <a:latin typeface="Kruti Dev 010" pitchFamily="2" charset="0"/>
              </a:rPr>
              <a:t>oLrq</a:t>
            </a:r>
            <a:r>
              <a:rPr lang="en-GB" sz="2400">
                <a:latin typeface="Kruti Dev 010" pitchFamily="2" charset="0"/>
              </a:rPr>
              <a:t> </a:t>
            </a:r>
            <a:r>
              <a:rPr lang="en-GB" sz="2400" err="1">
                <a:latin typeface="Kruti Dev 010" pitchFamily="2" charset="0"/>
              </a:rPr>
              <a:t>pØ</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okil</a:t>
            </a:r>
            <a:r>
              <a:rPr lang="en-GB" sz="2400">
                <a:latin typeface="Kruti Dev 010" pitchFamily="2" charset="0"/>
              </a:rPr>
              <a:t> </a:t>
            </a:r>
            <a:r>
              <a:rPr lang="en-GB" sz="2400" err="1">
                <a:latin typeface="Kruti Dev 010" pitchFamily="2" charset="0"/>
              </a:rPr>
              <a:t>ugha</a:t>
            </a:r>
            <a:r>
              <a:rPr lang="en-GB" sz="2400">
                <a:latin typeface="Kruti Dev 010" pitchFamily="2" charset="0"/>
              </a:rPr>
              <a:t> </a:t>
            </a:r>
            <a:r>
              <a:rPr lang="en-GB" sz="2400" err="1">
                <a:latin typeface="Kruti Dev 010" pitchFamily="2" charset="0"/>
              </a:rPr>
              <a:t>vkrh</a:t>
            </a:r>
            <a:r>
              <a:rPr lang="en-GB" sz="2400">
                <a:latin typeface="Kruti Dev 010" pitchFamily="2" charset="0"/>
              </a:rPr>
              <a:t> ;k</a:t>
            </a:r>
          </a:p>
          <a:p>
            <a:pPr lvl="1">
              <a:buFont typeface="Wingdings" pitchFamily="2" charset="2"/>
              <a:buNone/>
              <a:defRPr/>
            </a:pPr>
            <a:r>
              <a:rPr lang="en-GB" sz="2400">
                <a:latin typeface="Kruti Dev 010" pitchFamily="2" charset="0"/>
              </a:rPr>
              <a:t>2- </a:t>
            </a:r>
            <a:r>
              <a:rPr lang="en-GB" sz="2400" err="1">
                <a:latin typeface="Kruti Dev 010" pitchFamily="2" charset="0"/>
              </a:rPr>
              <a:t>mRiknu</a:t>
            </a:r>
            <a:r>
              <a:rPr lang="en-GB" sz="2400">
                <a:latin typeface="Kruti Dev 010" pitchFamily="2" charset="0"/>
              </a:rPr>
              <a:t> dh </a:t>
            </a:r>
            <a:r>
              <a:rPr lang="en-GB" sz="2400" err="1">
                <a:latin typeface="Kruti Dev 010" pitchFamily="2" charset="0"/>
              </a:rPr>
              <a:t>xfr</a:t>
            </a:r>
            <a:r>
              <a:rPr lang="en-GB" sz="2400">
                <a:latin typeface="Kruti Dev 010" pitchFamily="2" charset="0"/>
              </a:rPr>
              <a:t> </a:t>
            </a:r>
            <a:r>
              <a:rPr lang="en-GB" sz="2400" err="1">
                <a:latin typeface="Kruti Dev 010" pitchFamily="2" charset="0"/>
              </a:rPr>
              <a:t>izkÑfrd</a:t>
            </a:r>
            <a:r>
              <a:rPr lang="en-GB" sz="2400">
                <a:latin typeface="Kruti Dev 010" pitchFamily="2" charset="0"/>
              </a:rPr>
              <a:t> </a:t>
            </a:r>
            <a:r>
              <a:rPr lang="en-GB" sz="2400" err="1">
                <a:latin typeface="Kruti Dev 010" pitchFamily="2" charset="0"/>
              </a:rPr>
              <a:t>pØz</a:t>
            </a:r>
            <a:r>
              <a:rPr lang="en-GB" sz="2400">
                <a:latin typeface="Kruti Dev 010" pitchFamily="2" charset="0"/>
              </a:rPr>
              <a:t> </a:t>
            </a:r>
            <a:r>
              <a:rPr lang="en-GB" sz="2400" err="1">
                <a:latin typeface="Kruti Dev 010" pitchFamily="2" charset="0"/>
              </a:rPr>
              <a:t>esa</a:t>
            </a:r>
            <a:r>
              <a:rPr lang="en-GB" sz="2400">
                <a:latin typeface="Kruti Dev 010" pitchFamily="2" charset="0"/>
              </a:rPr>
              <a:t> </a:t>
            </a:r>
            <a:r>
              <a:rPr lang="en-GB" sz="2400" err="1">
                <a:latin typeface="Kruti Dev 010" pitchFamily="2" charset="0"/>
              </a:rPr>
              <a:t>okil</a:t>
            </a:r>
            <a:r>
              <a:rPr lang="en-GB" sz="2400">
                <a:latin typeface="Kruti Dev 010" pitchFamily="2" charset="0"/>
              </a:rPr>
              <a:t> </a:t>
            </a:r>
            <a:r>
              <a:rPr lang="en-GB" sz="2400" err="1">
                <a:latin typeface="Kruti Dev 010" pitchFamily="2" charset="0"/>
              </a:rPr>
              <a:t>tkus</a:t>
            </a:r>
            <a:r>
              <a:rPr lang="en-GB" sz="2400">
                <a:latin typeface="Kruti Dev 010" pitchFamily="2" charset="0"/>
              </a:rPr>
              <a:t> dh </a:t>
            </a:r>
            <a:r>
              <a:rPr lang="en-GB" sz="2400" err="1">
                <a:latin typeface="Kruti Dev 010" pitchFamily="2" charset="0"/>
              </a:rPr>
              <a:t>xfr</a:t>
            </a:r>
            <a:r>
              <a:rPr lang="en-GB" sz="2400">
                <a:latin typeface="Kruti Dev 010" pitchFamily="2" charset="0"/>
              </a:rPr>
              <a:t> ls </a:t>
            </a:r>
            <a:r>
              <a:rPr lang="en-GB" sz="2400" err="1">
                <a:latin typeface="Kruti Dev 010" pitchFamily="2" charset="0"/>
              </a:rPr>
              <a:t>T;knk</a:t>
            </a:r>
            <a:r>
              <a:rPr lang="en-GB" sz="2400">
                <a:latin typeface="Kruti Dev 010" pitchFamily="2" charset="0"/>
              </a:rPr>
              <a:t> </a:t>
            </a:r>
            <a:r>
              <a:rPr lang="en-GB" sz="2400" err="1">
                <a:latin typeface="Kruti Dev 010" pitchFamily="2" charset="0"/>
              </a:rPr>
              <a:t>gS</a:t>
            </a:r>
            <a:endParaRPr sz="2400">
              <a:latin typeface="Arial" charset="0"/>
              <a:cs typeface="Arial" charset="0"/>
            </a:endParaRPr>
          </a:p>
          <a:p>
            <a:pPr>
              <a:buFont typeface="Symbol" pitchFamily="18" charset="2"/>
              <a:buNone/>
              <a:defRPr/>
            </a:pPr>
            <a:endParaRPr lang="en-GB">
              <a:latin typeface="Arial" charset="0"/>
              <a:cs typeface="Arial"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rved Right Arrow 12">
            <a:extLst>
              <a:ext uri="{FF2B5EF4-FFF2-40B4-BE49-F238E27FC236}">
                <a16:creationId xmlns:a16="http://schemas.microsoft.com/office/drawing/2014/main" id="{BBECC555-0404-4761-A26D-2191A808ACE8}"/>
              </a:ext>
            </a:extLst>
          </p:cNvPr>
          <p:cNvSpPr/>
          <p:nvPr/>
        </p:nvSpPr>
        <p:spPr>
          <a:xfrm rot="19440425" flipH="1">
            <a:off x="8912225" y="1709738"/>
            <a:ext cx="1295400" cy="4437062"/>
          </a:xfrm>
          <a:prstGeom prst="curved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29699" name="Title 1">
            <a:extLst>
              <a:ext uri="{FF2B5EF4-FFF2-40B4-BE49-F238E27FC236}">
                <a16:creationId xmlns:a16="http://schemas.microsoft.com/office/drawing/2014/main" id="{6CF1FC13-D432-4A58-B98F-813A5F1F00F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Harmony in Nature </a:t>
            </a:r>
            <a:r>
              <a:rPr lang="en-US" altLang="en-US" sz="2400">
                <a:latin typeface="Kruti Dev 010" pitchFamily="2" charset="0"/>
              </a:rPr>
              <a:t>iz—fr esa O;oLFkk</a:t>
            </a:r>
            <a:r>
              <a:rPr lang="en-US" altLang="en-US" sz="2000"/>
              <a:t> </a:t>
            </a:r>
            <a:endParaRPr lang="en-US" altLang="en-US"/>
          </a:p>
        </p:txBody>
      </p:sp>
      <p:sp>
        <p:nvSpPr>
          <p:cNvPr id="21508" name="Text Placeholder 2">
            <a:extLst>
              <a:ext uri="{FF2B5EF4-FFF2-40B4-BE49-F238E27FC236}">
                <a16:creationId xmlns:a16="http://schemas.microsoft.com/office/drawing/2014/main" id="{D093554A-E7E7-4E4E-AC4E-01F80779E691}"/>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bodyPr>
          <a:lstStyle/>
          <a:p>
            <a:pPr marL="0" indent="0">
              <a:buFont typeface="Symbol" pitchFamily="18" charset="2"/>
              <a:buNone/>
              <a:defRPr/>
            </a:pPr>
            <a:r>
              <a:rPr altLang="en-US" dirty="0"/>
              <a:t>Quantity of units in each order</a:t>
            </a:r>
          </a:p>
          <a:p>
            <a:pPr marL="0" indent="0">
              <a:buFont typeface="Symbol" pitchFamily="18" charset="2"/>
              <a:buNone/>
              <a:defRPr/>
            </a:pPr>
            <a:r>
              <a:rPr altLang="en-US" dirty="0"/>
              <a:t>	Physical &gt;&gt; Plant &gt;&gt; Animal &gt;&gt; Human</a:t>
            </a:r>
          </a:p>
          <a:p>
            <a:pPr marL="0" indent="0">
              <a:buFont typeface="Symbol" pitchFamily="18" charset="2"/>
              <a:buNone/>
              <a:defRPr/>
            </a:pPr>
            <a:r>
              <a:rPr altLang="en-US" dirty="0"/>
              <a:t>	Quantity as per overall enrichment of the whole; and availability of sustaining resources</a:t>
            </a:r>
          </a:p>
          <a:p>
            <a:pPr marL="0" indent="0">
              <a:buFont typeface="Symbol" pitchFamily="18" charset="2"/>
              <a:buNone/>
              <a:defRPr/>
            </a:pPr>
            <a:endParaRPr altLang="en-US" dirty="0"/>
          </a:p>
          <a:p>
            <a:pPr marL="0" indent="0">
              <a:buFont typeface="Symbol" pitchFamily="18" charset="2"/>
              <a:buNone/>
              <a:defRPr/>
            </a:pPr>
            <a:r>
              <a:rPr altLang="en-US" dirty="0"/>
              <a:t>Dependence of each order is on all</a:t>
            </a:r>
          </a:p>
          <a:p>
            <a:pPr marL="0" indent="0">
              <a:buFont typeface="Symbol" pitchFamily="18" charset="2"/>
              <a:buNone/>
              <a:defRPr/>
            </a:pPr>
            <a:r>
              <a:rPr altLang="en-US" dirty="0"/>
              <a:t>	previous orders</a:t>
            </a:r>
            <a:endParaRPr lang="en-IN" altLang="en-US" dirty="0"/>
          </a:p>
          <a:p>
            <a:pPr marL="0" indent="0">
              <a:buFont typeface="Symbol" pitchFamily="18" charset="2"/>
              <a:buNone/>
              <a:defRPr/>
            </a:pPr>
            <a:endParaRPr altLang="en-US" dirty="0"/>
          </a:p>
          <a:p>
            <a:pPr marL="0" indent="0">
              <a:buFont typeface="Symbol" pitchFamily="18" charset="2"/>
              <a:buNone/>
              <a:defRPr/>
            </a:pPr>
            <a:r>
              <a:rPr altLang="en-US" dirty="0"/>
              <a:t>The Human Order is </a:t>
            </a:r>
          </a:p>
          <a:p>
            <a:pPr marL="0" indent="0">
              <a:buFont typeface="Symbol" pitchFamily="18" charset="2"/>
              <a:buNone/>
              <a:defRPr/>
            </a:pPr>
            <a:r>
              <a:rPr altLang="en-US" dirty="0"/>
              <a:t>dependent on all the three orders</a:t>
            </a:r>
          </a:p>
          <a:p>
            <a:pPr marL="0" indent="0">
              <a:buFont typeface="Symbol" pitchFamily="18" charset="2"/>
              <a:buNone/>
              <a:defRPr/>
            </a:pPr>
            <a:endParaRPr altLang="en-US" dirty="0"/>
          </a:p>
          <a:p>
            <a:pPr marL="0" indent="0">
              <a:buFont typeface="Symbol" pitchFamily="18" charset="2"/>
              <a:buNone/>
              <a:defRPr/>
            </a:pPr>
            <a:r>
              <a:rPr lang="en-GB" dirty="0"/>
              <a:t>Role of human being is to ensure </a:t>
            </a:r>
          </a:p>
          <a:p>
            <a:pPr marL="0" indent="0">
              <a:buFont typeface="Symbol" pitchFamily="18" charset="2"/>
              <a:buNone/>
              <a:defRPr/>
            </a:pPr>
            <a:r>
              <a:rPr lang="en-GB" dirty="0"/>
              <a:t>the enrichment, protection and </a:t>
            </a:r>
          </a:p>
          <a:p>
            <a:pPr marL="0" indent="0">
              <a:buFont typeface="Symbol" pitchFamily="18" charset="2"/>
              <a:buNone/>
              <a:defRPr/>
            </a:pPr>
            <a:r>
              <a:rPr lang="en-GB" dirty="0"/>
              <a:t>right utilisation of the rest of nature</a:t>
            </a:r>
          </a:p>
          <a:p>
            <a:pPr marL="0" indent="0">
              <a:buFont typeface="Symbol" pitchFamily="18" charset="2"/>
              <a:buNone/>
              <a:defRPr/>
            </a:pPr>
            <a:endParaRPr altLang="en-US" dirty="0"/>
          </a:p>
          <a:p>
            <a:pPr>
              <a:defRPr/>
            </a:pPr>
            <a:endParaRPr altLang="en-US" dirty="0"/>
          </a:p>
        </p:txBody>
      </p:sp>
      <p:graphicFrame>
        <p:nvGraphicFramePr>
          <p:cNvPr id="4" name="Diagram 3">
            <a:extLst>
              <a:ext uri="{FF2B5EF4-FFF2-40B4-BE49-F238E27FC236}">
                <a16:creationId xmlns:a16="http://schemas.microsoft.com/office/drawing/2014/main" id="{02F46161-96A1-4A27-89DE-E0206771399D}"/>
              </a:ext>
            </a:extLst>
          </p:cNvPr>
          <p:cNvGraphicFramePr/>
          <p:nvPr/>
        </p:nvGraphicFramePr>
        <p:xfrm>
          <a:off x="4572000" y="241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urved Right Arrow 13">
            <a:extLst>
              <a:ext uri="{FF2B5EF4-FFF2-40B4-BE49-F238E27FC236}">
                <a16:creationId xmlns:a16="http://schemas.microsoft.com/office/drawing/2014/main" id="{0E08D666-A5A9-46C3-8B32-86153C7FCC44}"/>
              </a:ext>
            </a:extLst>
          </p:cNvPr>
          <p:cNvSpPr/>
          <p:nvPr/>
        </p:nvSpPr>
        <p:spPr>
          <a:xfrm rot="19439523" flipH="1">
            <a:off x="8691563" y="2239963"/>
            <a:ext cx="1166812" cy="279876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5" name="Curved Right Arrow 14">
            <a:extLst>
              <a:ext uri="{FF2B5EF4-FFF2-40B4-BE49-F238E27FC236}">
                <a16:creationId xmlns:a16="http://schemas.microsoft.com/office/drawing/2014/main" id="{60567AA1-42D0-48C6-8C37-69791591B1ED}"/>
              </a:ext>
            </a:extLst>
          </p:cNvPr>
          <p:cNvSpPr/>
          <p:nvPr/>
        </p:nvSpPr>
        <p:spPr>
          <a:xfrm rot="19439523" flipH="1">
            <a:off x="8467725" y="2813050"/>
            <a:ext cx="952500" cy="1120775"/>
          </a:xfrm>
          <a:prstGeom prst="curved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FCE03C9-E724-477E-8AC0-C83015F0CA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Harmony in Nature </a:t>
            </a:r>
            <a:r>
              <a:rPr lang="en-US" altLang="en-US" sz="2400">
                <a:latin typeface="Kruti Dev 010" pitchFamily="2" charset="0"/>
              </a:rPr>
              <a:t>iz—fr esa O;oLFkk</a:t>
            </a:r>
            <a:r>
              <a:rPr lang="en-US" altLang="en-US" sz="2000"/>
              <a:t> </a:t>
            </a:r>
            <a:endParaRPr lang="en-US" altLang="en-US"/>
          </a:p>
        </p:txBody>
      </p:sp>
      <p:sp>
        <p:nvSpPr>
          <p:cNvPr id="30723" name="Text Placeholder 2">
            <a:extLst>
              <a:ext uri="{FF2B5EF4-FFF2-40B4-BE49-F238E27FC236}">
                <a16:creationId xmlns:a16="http://schemas.microsoft.com/office/drawing/2014/main" id="{9A41B568-211F-42C9-BA03-9A7B075D20E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All orders have definite conduct – except human order without right understanding</a:t>
            </a:r>
          </a:p>
          <a:p>
            <a:pPr>
              <a:buFont typeface="Symbol" pitchFamily="18" charset="2"/>
              <a:buNone/>
            </a:pPr>
            <a:endParaRPr altLang="en-US" sz="1000"/>
          </a:p>
          <a:p>
            <a:pPr>
              <a:buFont typeface="Symbol" pitchFamily="18" charset="2"/>
              <a:buNone/>
            </a:pPr>
            <a:r>
              <a:rPr altLang="en-US"/>
              <a:t>In human being, the Body has a definite conduct</a:t>
            </a:r>
          </a:p>
          <a:p>
            <a:pPr>
              <a:buFont typeface="Symbol" pitchFamily="18" charset="2"/>
              <a:buNone/>
            </a:pPr>
            <a:r>
              <a:rPr altLang="en-US"/>
              <a:t>The Self (I) operating on assuming without knowing is the source of indefiniteness, problem</a:t>
            </a:r>
          </a:p>
          <a:p>
            <a:pPr>
              <a:buFont typeface="Symbol" pitchFamily="18" charset="2"/>
              <a:buNone/>
            </a:pPr>
            <a:endParaRPr altLang="en-US"/>
          </a:p>
          <a:p>
            <a:pPr>
              <a:buFont typeface="Symbol" pitchFamily="18" charset="2"/>
              <a:buNone/>
            </a:pPr>
            <a:r>
              <a:rPr altLang="en-US"/>
              <a:t>The solution is to ensure knowing </a:t>
            </a:r>
          </a:p>
          <a:p>
            <a:pPr>
              <a:buFont typeface="Symbol" pitchFamily="18" charset="2"/>
              <a:buNone/>
            </a:pPr>
            <a:r>
              <a:rPr altLang="en-US"/>
              <a:t>(understanding harmony)</a:t>
            </a:r>
          </a:p>
          <a:p>
            <a:pPr>
              <a:buFont typeface="Symbol" pitchFamily="18" charset="2"/>
              <a:buNone/>
            </a:pPr>
            <a:endParaRPr altLang="en-US"/>
          </a:p>
          <a:p>
            <a:pPr>
              <a:buFont typeface="Symbol" pitchFamily="18" charset="2"/>
              <a:buNone/>
            </a:pPr>
            <a:r>
              <a:rPr altLang="en-US"/>
              <a:t>Human beings inherently have a </a:t>
            </a:r>
          </a:p>
          <a:p>
            <a:pPr>
              <a:buFont typeface="Symbol" pitchFamily="18" charset="2"/>
              <a:buNone/>
            </a:pPr>
            <a:r>
              <a:rPr altLang="en-US"/>
              <a:t>natural acceptance to know,</a:t>
            </a:r>
          </a:p>
          <a:p>
            <a:pPr>
              <a:buFont typeface="Symbol" pitchFamily="18" charset="2"/>
              <a:buNone/>
            </a:pPr>
            <a:r>
              <a:rPr altLang="en-US"/>
              <a:t>to be in harmony</a:t>
            </a:r>
          </a:p>
          <a:p>
            <a:pPr>
              <a:buFont typeface="Symbol" pitchFamily="18" charset="2"/>
              <a:buNone/>
            </a:pPr>
            <a:endParaRPr altLang="en-US" sz="1000"/>
          </a:p>
          <a:p>
            <a:pPr>
              <a:buFont typeface="Symbol" pitchFamily="18" charset="2"/>
              <a:buNone/>
            </a:pPr>
            <a:r>
              <a:rPr altLang="en-US"/>
              <a:t>For this, </a:t>
            </a:r>
          </a:p>
          <a:p>
            <a:pPr>
              <a:buFont typeface="Symbol" pitchFamily="18" charset="2"/>
              <a:buNone/>
            </a:pPr>
            <a:r>
              <a:rPr altLang="en-US"/>
              <a:t>human education-sanskar</a:t>
            </a:r>
          </a:p>
          <a:p>
            <a:pPr>
              <a:buFont typeface="Symbol" pitchFamily="18" charset="2"/>
              <a:buNone/>
            </a:pPr>
            <a:r>
              <a:rPr altLang="en-US"/>
              <a:t>Is essential</a:t>
            </a:r>
          </a:p>
        </p:txBody>
      </p:sp>
      <p:sp>
        <p:nvSpPr>
          <p:cNvPr id="9" name="Curved Right Arrow 12">
            <a:extLst>
              <a:ext uri="{FF2B5EF4-FFF2-40B4-BE49-F238E27FC236}">
                <a16:creationId xmlns:a16="http://schemas.microsoft.com/office/drawing/2014/main" id="{2CC5F8E7-9D14-406E-865E-6522D2A8ACDB}"/>
              </a:ext>
            </a:extLst>
          </p:cNvPr>
          <p:cNvSpPr/>
          <p:nvPr/>
        </p:nvSpPr>
        <p:spPr>
          <a:xfrm rot="19440425" flipH="1">
            <a:off x="8912225" y="1709738"/>
            <a:ext cx="1295400" cy="4437062"/>
          </a:xfrm>
          <a:prstGeom prst="curved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graphicFrame>
        <p:nvGraphicFramePr>
          <p:cNvPr id="10" name="Diagram 9">
            <a:extLst>
              <a:ext uri="{FF2B5EF4-FFF2-40B4-BE49-F238E27FC236}">
                <a16:creationId xmlns:a16="http://schemas.microsoft.com/office/drawing/2014/main" id="{295A0B76-7BBB-4D22-8A6B-6FB28CCC879F}"/>
              </a:ext>
            </a:extLst>
          </p:cNvPr>
          <p:cNvGraphicFramePr/>
          <p:nvPr/>
        </p:nvGraphicFramePr>
        <p:xfrm>
          <a:off x="4572000" y="241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rved Right Arrow 13">
            <a:extLst>
              <a:ext uri="{FF2B5EF4-FFF2-40B4-BE49-F238E27FC236}">
                <a16:creationId xmlns:a16="http://schemas.microsoft.com/office/drawing/2014/main" id="{C18CAA2B-5A92-41DA-BE89-9211BCE33204}"/>
              </a:ext>
            </a:extLst>
          </p:cNvPr>
          <p:cNvSpPr/>
          <p:nvPr/>
        </p:nvSpPr>
        <p:spPr>
          <a:xfrm rot="19439523" flipH="1">
            <a:off x="8691563" y="2239963"/>
            <a:ext cx="1166812" cy="2798762"/>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2" name="Curved Right Arrow 14">
            <a:extLst>
              <a:ext uri="{FF2B5EF4-FFF2-40B4-BE49-F238E27FC236}">
                <a16:creationId xmlns:a16="http://schemas.microsoft.com/office/drawing/2014/main" id="{A3675615-298C-45D2-B8C0-D326890F88CD}"/>
              </a:ext>
            </a:extLst>
          </p:cNvPr>
          <p:cNvSpPr/>
          <p:nvPr/>
        </p:nvSpPr>
        <p:spPr>
          <a:xfrm rot="19439523" flipH="1">
            <a:off x="8467725" y="2813050"/>
            <a:ext cx="952500" cy="1120775"/>
          </a:xfrm>
          <a:prstGeom prst="curved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95370C-89F5-41DE-AF40-7A74C3DBB973}"/>
              </a:ext>
            </a:extLst>
          </p:cNvPr>
          <p:cNvPicPr>
            <a:picLocks noChangeAspect="1"/>
          </p:cNvPicPr>
          <p:nvPr/>
        </p:nvPicPr>
        <p:blipFill rotWithShape="1">
          <a:blip r:embed="rId2"/>
          <a:srcRect b="12222"/>
          <a:stretch/>
        </p:blipFill>
        <p:spPr>
          <a:xfrm>
            <a:off x="3586705" y="533400"/>
            <a:ext cx="8605295" cy="6019800"/>
          </a:xfrm>
          <a:prstGeom prst="rect">
            <a:avLst/>
          </a:prstGeom>
        </p:spPr>
      </p:pic>
      <p:sp>
        <p:nvSpPr>
          <p:cNvPr id="3" name="Title 2">
            <a:extLst>
              <a:ext uri="{FF2B5EF4-FFF2-40B4-BE49-F238E27FC236}">
                <a16:creationId xmlns:a16="http://schemas.microsoft.com/office/drawing/2014/main" id="{13AFEA16-D77E-40C1-98DF-E63991DD2971}"/>
              </a:ext>
            </a:extLst>
          </p:cNvPr>
          <p:cNvSpPr>
            <a:spLocks noGrp="1"/>
          </p:cNvSpPr>
          <p:nvPr>
            <p:ph type="title"/>
          </p:nvPr>
        </p:nvSpPr>
        <p:spPr/>
        <p:txBody>
          <a:bodyPr/>
          <a:lstStyle/>
          <a:p>
            <a:r>
              <a:rPr lang="en-US" dirty="0"/>
              <a:t>Existence = Nature (units) Submerged in Space</a:t>
            </a:r>
            <a:endParaRPr lang="en-IN" dirty="0"/>
          </a:p>
        </p:txBody>
      </p:sp>
      <p:sp>
        <p:nvSpPr>
          <p:cNvPr id="4" name="Text Placeholder 3">
            <a:extLst>
              <a:ext uri="{FF2B5EF4-FFF2-40B4-BE49-F238E27FC236}">
                <a16:creationId xmlns:a16="http://schemas.microsoft.com/office/drawing/2014/main" id="{41268FDB-DB83-4A78-AA96-F0D7B4329F50}"/>
              </a:ext>
            </a:extLst>
          </p:cNvPr>
          <p:cNvSpPr>
            <a:spLocks noGrp="1"/>
          </p:cNvSpPr>
          <p:nvPr>
            <p:ph type="body" sz="quarter" idx="13"/>
          </p:nvPr>
        </p:nvSpPr>
        <p:spPr>
          <a:xfrm>
            <a:off x="0" y="609600"/>
            <a:ext cx="3586705" cy="5943600"/>
          </a:xfrm>
        </p:spPr>
        <p:txBody>
          <a:bodyPr>
            <a:normAutofit lnSpcReduction="10000"/>
          </a:bodyPr>
          <a:lstStyle/>
          <a:p>
            <a:pPr marL="0" indent="0">
              <a:buNone/>
            </a:pPr>
            <a:r>
              <a:rPr lang="en-US" dirty="0"/>
              <a:t>Human being is a small part of this existence</a:t>
            </a:r>
          </a:p>
          <a:p>
            <a:pPr marL="0" indent="0">
              <a:buNone/>
            </a:pPr>
            <a:endParaRPr lang="en-US" dirty="0"/>
          </a:p>
          <a:p>
            <a:pPr marL="0" indent="0">
              <a:buNone/>
            </a:pPr>
            <a:r>
              <a:rPr lang="en-US" dirty="0"/>
              <a:t>Except for the human being without right understanding, every other unit is in harmony and participating in the larger harmony</a:t>
            </a:r>
          </a:p>
          <a:p>
            <a:pPr marL="0" indent="0">
              <a:buNone/>
            </a:pPr>
            <a:endParaRPr lang="en-US" dirty="0"/>
          </a:p>
          <a:p>
            <a:pPr marL="0" indent="0">
              <a:buNone/>
            </a:pPr>
            <a:r>
              <a:rPr lang="en-US" dirty="0"/>
              <a:t>All the human being has to do is to understand harmony (develop right understanding, right feeling) and live in harmony (participate for harmony in the family, society, nature)!</a:t>
            </a:r>
            <a:endParaRPr lang="en-IN" dirty="0"/>
          </a:p>
        </p:txBody>
      </p:sp>
      <p:sp>
        <p:nvSpPr>
          <p:cNvPr id="5" name="Rectangle 4">
            <a:extLst>
              <a:ext uri="{FF2B5EF4-FFF2-40B4-BE49-F238E27FC236}">
                <a16:creationId xmlns:a16="http://schemas.microsoft.com/office/drawing/2014/main" id="{1291992F-6231-4D5D-9B3E-567B5B914A48}"/>
              </a:ext>
            </a:extLst>
          </p:cNvPr>
          <p:cNvSpPr/>
          <p:nvPr/>
        </p:nvSpPr>
        <p:spPr>
          <a:xfrm rot="19849354">
            <a:off x="3959794" y="4133272"/>
            <a:ext cx="5181600" cy="400110"/>
          </a:xfrm>
          <a:prstGeom prst="rect">
            <a:avLst/>
          </a:prstGeom>
          <a:solidFill>
            <a:schemeClr val="accent6">
              <a:lumMod val="50000"/>
            </a:schemeClr>
          </a:solidFill>
        </p:spPr>
        <p:txBody>
          <a:bodyPr>
            <a:spAutoFit/>
          </a:bodyPr>
          <a:lstStyle/>
          <a:p>
            <a:pPr eaLnBrk="1" hangingPunct="1">
              <a:defRPr/>
            </a:pPr>
            <a:r>
              <a:rPr lang="en-US" sz="2000" dirty="0">
                <a:solidFill>
                  <a:schemeClr val="bg1"/>
                </a:solidFill>
                <a:latin typeface="Arial" charset="0"/>
              </a:rPr>
              <a:t>In UHV-II, we will discuss this in more detail</a:t>
            </a:r>
          </a:p>
        </p:txBody>
      </p:sp>
    </p:spTree>
    <p:extLst>
      <p:ext uri="{BB962C8B-B14F-4D97-AF65-F5344CB8AC3E}">
        <p14:creationId xmlns:p14="http://schemas.microsoft.com/office/powerpoint/2010/main" val="108624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D9675BF-1FE8-4CBB-9127-6DE7732C647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FEA2F24B-45CB-4DB1-8616-B5052190EEBF}"/>
              </a:ext>
            </a:extLst>
          </p:cNvPr>
          <p:cNvSpPr>
            <a:spLocks noGrp="1"/>
          </p:cNvSpPr>
          <p:nvPr>
            <p:ph type="body" sz="quarter" idx="13"/>
          </p:nvPr>
        </p:nvSpPr>
        <p:spPr/>
        <p:txBody>
          <a:bodyPr>
            <a:noAutofit/>
          </a:bodyPr>
          <a:lstStyle/>
          <a:p>
            <a:pPr marL="457200" indent="-457200">
              <a:buFont typeface="+mj-lt"/>
              <a:buAutoNum type="arabicPeriod"/>
              <a:defRPr/>
            </a:pPr>
            <a:r>
              <a:rPr lang="en-GB" sz="2000" dirty="0"/>
              <a:t>Physical order	– soil, metals etc.</a:t>
            </a:r>
          </a:p>
          <a:p>
            <a:pPr marL="457200" indent="-457200">
              <a:buFont typeface="+mj-lt"/>
              <a:buAutoNum type="arabicPeriod"/>
              <a:defRPr/>
            </a:pPr>
            <a:r>
              <a:rPr lang="en-GB" sz="2000" dirty="0"/>
              <a:t>Bio order		– trees, plants etc.</a:t>
            </a:r>
          </a:p>
          <a:p>
            <a:pPr marL="457200" indent="-457200">
              <a:buFont typeface="+mj-lt"/>
              <a:buAutoNum type="arabicPeriod"/>
              <a:defRPr/>
            </a:pPr>
            <a:r>
              <a:rPr lang="en-GB" sz="2000" dirty="0"/>
              <a:t>Animal order	– animals, birds etc.</a:t>
            </a:r>
          </a:p>
          <a:p>
            <a:pPr marL="457200" indent="-457200">
              <a:buFont typeface="+mj-lt"/>
              <a:buAutoNum type="arabicPeriod"/>
              <a:defRPr/>
            </a:pPr>
            <a:r>
              <a:rPr lang="en-GB" sz="2000" dirty="0"/>
              <a:t>Human order	– human beings</a:t>
            </a:r>
          </a:p>
          <a:p>
            <a:pPr>
              <a:buFont typeface="Symbol" pitchFamily="18" charset="2"/>
              <a:buNone/>
              <a:defRPr/>
            </a:pPr>
            <a:r>
              <a:rPr lang="en-GB" sz="2000" dirty="0"/>
              <a:t> </a:t>
            </a:r>
            <a:endParaRPr lang="en-GB" sz="900" dirty="0"/>
          </a:p>
          <a:p>
            <a:pPr>
              <a:buFont typeface="Symbol" pitchFamily="18" charset="2"/>
              <a:buNone/>
              <a:defRPr/>
            </a:pPr>
            <a:r>
              <a:rPr lang="en-GB" sz="2000" dirty="0"/>
              <a:t>There is a relationship of mutual fulfilment (harmony) amongst these 4 orders. The first 3 orders are mutually fulfilling for each other. They are fulfilling for human being also. </a:t>
            </a:r>
            <a:r>
              <a:rPr lang="en-GB" sz="2000" dirty="0">
                <a:latin typeface="Arial" charset="0"/>
                <a:cs typeface="Arial" charset="0"/>
              </a:rPr>
              <a:t>It is naturally acceptable to human beings </a:t>
            </a:r>
            <a:r>
              <a:rPr lang="en-GB" sz="2000" dirty="0"/>
              <a:t>to be fulfilling for all the orders</a:t>
            </a:r>
          </a:p>
          <a:p>
            <a:pPr>
              <a:buFont typeface="Symbol" pitchFamily="18" charset="2"/>
              <a:buNone/>
              <a:defRPr/>
            </a:pPr>
            <a:endParaRPr lang="en-GB" sz="900" dirty="0"/>
          </a:p>
          <a:p>
            <a:pPr>
              <a:buFont typeface="Symbol" pitchFamily="18" charset="2"/>
              <a:buNone/>
              <a:defRPr/>
            </a:pPr>
            <a:r>
              <a:rPr sz="2000" dirty="0">
                <a:latin typeface="Arial" charset="0"/>
              </a:rPr>
              <a:t>The role of human being is to realize this mutual fulfilment –  For this, </a:t>
            </a:r>
            <a:r>
              <a:rPr lang="en-GB" sz="2000" dirty="0"/>
              <a:t>all that human beings need to do is:</a:t>
            </a:r>
          </a:p>
          <a:p>
            <a:pPr marL="685800" lvl="1" indent="-457200">
              <a:buFont typeface="Wingdings" pitchFamily="2" charset="2"/>
              <a:buAutoNum type="arabicPeriod"/>
              <a:defRPr/>
            </a:pPr>
            <a:r>
              <a:rPr lang="en-GB" dirty="0"/>
              <a:t>To understand that mutual fulfilment (harmony) is inherent in nature/existence – we do not have to create it</a:t>
            </a:r>
          </a:p>
          <a:p>
            <a:pPr marL="685800" lvl="1" indent="-457200">
              <a:buFont typeface="Wingdings" pitchFamily="2" charset="2"/>
              <a:buAutoNum type="arabicPeriod"/>
              <a:defRPr/>
            </a:pPr>
            <a:r>
              <a:rPr lang="en-GB" dirty="0"/>
              <a:t>To live accordingly – then the mutual fulfilment amongst the 4 orders will be realised</a:t>
            </a:r>
          </a:p>
          <a:p>
            <a:pPr marL="1128713" lvl="3" indent="-457200">
              <a:defRPr/>
            </a:pPr>
            <a:r>
              <a:rPr lang="en-GB" dirty="0"/>
              <a:t>i.e., to ensure the enrichment, protection and right utilisation of the rest of nature</a:t>
            </a:r>
          </a:p>
          <a:p>
            <a:pPr marL="457200" indent="-457200">
              <a:buFont typeface="Symbol" pitchFamily="18" charset="2"/>
              <a:buNone/>
              <a:defRPr/>
            </a:pPr>
            <a:endParaRPr lang="en-GB" sz="900" dirty="0"/>
          </a:p>
          <a:p>
            <a:pPr marL="457200" indent="-457200">
              <a:buFont typeface="Symbol" pitchFamily="18" charset="2"/>
              <a:buNone/>
              <a:defRPr/>
            </a:pPr>
            <a:r>
              <a:rPr lang="en-GB" sz="2000" dirty="0"/>
              <a:t>and there is provision in nature/existence for living with mutual fulfilment (harmony)</a:t>
            </a:r>
          </a:p>
          <a:p>
            <a:pPr marL="457200" indent="-457200">
              <a:buFont typeface="Symbol" pitchFamily="18" charset="2"/>
              <a:buNone/>
              <a:defRPr/>
            </a:pPr>
            <a:endParaRPr lang="en-GB" sz="2000" dirty="0"/>
          </a:p>
          <a:p>
            <a:pPr marL="457200" indent="-457200">
              <a:buFont typeface="Symbol" pitchFamily="18" charset="2"/>
              <a:buNone/>
              <a:defRPr/>
            </a:pPr>
            <a:endParaRPr lang="en-GB" sz="2000" dirty="0"/>
          </a:p>
          <a:p>
            <a:pPr marL="457200" indent="-457200">
              <a:buFont typeface="Symbol" pitchFamily="18" charset="2"/>
              <a:buNone/>
              <a:defRPr/>
            </a:pPr>
            <a:r>
              <a:rPr lang="en-GB" sz="2000" dirty="0"/>
              <a:t>In UHV-II, we will discuss the whole existence. And our role in this existence – in more detail</a:t>
            </a:r>
          </a:p>
        </p:txBody>
      </p:sp>
      <p:grpSp>
        <p:nvGrpSpPr>
          <p:cNvPr id="31748" name="Group 5">
            <a:extLst>
              <a:ext uri="{FF2B5EF4-FFF2-40B4-BE49-F238E27FC236}">
                <a16:creationId xmlns:a16="http://schemas.microsoft.com/office/drawing/2014/main" id="{09AC98AC-9A23-4D07-815B-53A031FF5076}"/>
              </a:ext>
            </a:extLst>
          </p:cNvPr>
          <p:cNvGrpSpPr>
            <a:grpSpLocks/>
          </p:cNvGrpSpPr>
          <p:nvPr/>
        </p:nvGrpSpPr>
        <p:grpSpPr bwMode="auto">
          <a:xfrm>
            <a:off x="6553200" y="685800"/>
            <a:ext cx="3632200" cy="1554163"/>
            <a:chOff x="5029200" y="685800"/>
            <a:chExt cx="3632790" cy="1553528"/>
          </a:xfrm>
        </p:grpSpPr>
        <p:sp>
          <p:nvSpPr>
            <p:cNvPr id="4" name="Right Brace 3">
              <a:extLst>
                <a:ext uri="{FF2B5EF4-FFF2-40B4-BE49-F238E27FC236}">
                  <a16:creationId xmlns:a16="http://schemas.microsoft.com/office/drawing/2014/main" id="{6B6C2A85-8D1E-4F39-BDDD-0EB8044C4706}"/>
                </a:ext>
              </a:extLst>
            </p:cNvPr>
            <p:cNvSpPr/>
            <p:nvPr/>
          </p:nvSpPr>
          <p:spPr>
            <a:xfrm>
              <a:off x="5029200" y="685800"/>
              <a:ext cx="228637" cy="13710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p>
          </p:txBody>
        </p:sp>
        <p:sp>
          <p:nvSpPr>
            <p:cNvPr id="31750" name="TextBox 4">
              <a:extLst>
                <a:ext uri="{FF2B5EF4-FFF2-40B4-BE49-F238E27FC236}">
                  <a16:creationId xmlns:a16="http://schemas.microsoft.com/office/drawing/2014/main" id="{4D2DB0C6-C41E-452E-91D0-DCF88F811691}"/>
                </a:ext>
              </a:extLst>
            </p:cNvPr>
            <p:cNvSpPr txBox="1">
              <a:spLocks noChangeArrowheads="1"/>
            </p:cNvSpPr>
            <p:nvPr/>
          </p:nvSpPr>
          <p:spPr bwMode="auto">
            <a:xfrm>
              <a:off x="5257800" y="762000"/>
              <a:ext cx="340419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Nature = Collection of Units</a:t>
              </a:r>
            </a:p>
            <a:p>
              <a:pPr eaLnBrk="1" hangingPunct="1"/>
              <a:r>
                <a:rPr lang="en-US" altLang="en-US"/>
                <a:t>            = 4 Orders</a:t>
              </a:r>
            </a:p>
            <a:p>
              <a:pPr eaLnBrk="1" hangingPunct="1"/>
              <a:endParaRPr lang="en-GB" altLang="en-US"/>
            </a:p>
            <a:p>
              <a:pPr eaLnBrk="1" hangingPunct="1"/>
              <a:r>
                <a:rPr lang="en-GB" altLang="en-US"/>
                <a:t>Relationship of mutual fulfilment (harmony) </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a:extLst>
              <a:ext uri="{FF2B5EF4-FFF2-40B4-BE49-F238E27FC236}">
                <a16:creationId xmlns:a16="http://schemas.microsoft.com/office/drawing/2014/main" id="{114620AF-9628-4D62-B120-F4273900D8C4}"/>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a:latin typeface="Arial" panose="020B0604020202020204" pitchFamily="34" charset="0"/>
                <a:cs typeface="Arial" panose="020B0604020202020204" pitchFamily="34" charset="0"/>
              </a:rPr>
              <a:t>Home Assignment</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6B3C6FE-1C98-418D-A72B-C2FD14B5ECCB}"/>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Home </a:t>
            </a:r>
            <a:r>
              <a:rPr lang="hi-IN" altLang="en-US"/>
              <a:t>Assignment</a:t>
            </a:r>
            <a:endParaRPr lang="en-US" altLang="en-US"/>
          </a:p>
        </p:txBody>
      </p:sp>
      <p:sp>
        <p:nvSpPr>
          <p:cNvPr id="3" name="Text Placeholder 2">
            <a:extLst>
              <a:ext uri="{FF2B5EF4-FFF2-40B4-BE49-F238E27FC236}">
                <a16:creationId xmlns:a16="http://schemas.microsoft.com/office/drawing/2014/main" id="{8A4B4C0C-BE74-4A80-BC48-12BFC3D2A6C9}"/>
              </a:ext>
            </a:extLst>
          </p:cNvPr>
          <p:cNvSpPr>
            <a:spLocks noGrp="1"/>
          </p:cNvSpPr>
          <p:nvPr>
            <p:ph type="body" sz="quarter" idx="13"/>
          </p:nvPr>
        </p:nvSpPr>
        <p:spPr>
          <a:xfrm>
            <a:off x="2205" y="609459"/>
            <a:ext cx="12187592" cy="5943812"/>
          </a:xfrm>
        </p:spPr>
        <p:txBody>
          <a:bodyPr>
            <a:normAutofit lnSpcReduction="10000"/>
          </a:bodyPr>
          <a:lstStyle/>
          <a:p>
            <a:pPr marL="0" indent="0">
              <a:buNone/>
              <a:defRPr/>
            </a:pPr>
            <a:r>
              <a:rPr lang="en-IN" dirty="0">
                <a:solidFill>
                  <a:srgbClr val="FF0000"/>
                </a:solidFill>
              </a:rPr>
              <a:t>13.1. </a:t>
            </a:r>
            <a:r>
              <a:rPr lang="en-IN" dirty="0"/>
              <a:t>Detail out 3 activities or projects that you can do to contribute to the harmony in nature? </a:t>
            </a:r>
          </a:p>
          <a:p>
            <a:pPr marL="0" indent="0">
              <a:buNone/>
              <a:defRPr/>
            </a:pPr>
            <a:r>
              <a:rPr lang="en-IN" dirty="0"/>
              <a:t>(during the time in the institute, implement at least one of them. It </a:t>
            </a:r>
            <a:r>
              <a:rPr lang="en-IN"/>
              <a:t>could well be </a:t>
            </a:r>
            <a:r>
              <a:rPr lang="en-IN" dirty="0"/>
              <a:t>your final year project)</a:t>
            </a:r>
          </a:p>
          <a:p>
            <a:pPr marL="0" indent="0">
              <a:buNone/>
              <a:defRPr/>
            </a:pPr>
            <a:endParaRPr lang="en-IN" dirty="0"/>
          </a:p>
          <a:p>
            <a:pPr marL="0" indent="0">
              <a:buNone/>
              <a:defRPr/>
            </a:pPr>
            <a:endParaRPr lang="en-IN" dirty="0"/>
          </a:p>
          <a:p>
            <a:pPr marL="0" indent="0">
              <a:buNone/>
              <a:defRPr/>
            </a:pPr>
            <a:endParaRPr lang="en-IN" dirty="0"/>
          </a:p>
          <a:p>
            <a:pPr marL="0" indent="0">
              <a:buNone/>
              <a:defRPr/>
            </a:pPr>
            <a:endParaRPr lang="en-IN" dirty="0"/>
          </a:p>
          <a:p>
            <a:pPr marL="0" indent="0">
              <a:buNone/>
              <a:defRPr/>
            </a:pPr>
            <a:endParaRPr lang="en-IN" dirty="0"/>
          </a:p>
          <a:p>
            <a:pPr marL="0" indent="0">
              <a:buNone/>
              <a:defRPr/>
            </a:pPr>
            <a:endParaRPr lang="en-IN" dirty="0"/>
          </a:p>
          <a:p>
            <a:pPr marL="0" indent="0">
              <a:buNone/>
              <a:defRPr/>
            </a:pPr>
            <a:r>
              <a:rPr lang="en-IN" dirty="0"/>
              <a:t>We can see that global warming and resource depletion are two major problems of the current time. Find out</a:t>
            </a:r>
          </a:p>
          <a:p>
            <a:pPr marL="0" indent="0">
              <a:buNone/>
              <a:defRPr/>
            </a:pPr>
            <a:r>
              <a:rPr lang="en-IN" dirty="0"/>
              <a:t>- Are these natural occurrences or are they due to lack of right understanding in human being?</a:t>
            </a:r>
          </a:p>
          <a:p>
            <a:pPr marL="0" indent="0">
              <a:buNone/>
              <a:defRPr/>
            </a:pPr>
            <a:r>
              <a:rPr lang="en-IN" dirty="0"/>
              <a:t>- Do we, human beings, have a role to play in nature?</a:t>
            </a:r>
          </a:p>
          <a:p>
            <a:pPr marL="816161" lvl="2" indent="-272054">
              <a:buFont typeface="Arial" panose="020B0604020202020204" pitchFamily="34" charset="0"/>
              <a:buChar char="•"/>
              <a:defRPr/>
            </a:pPr>
            <a:r>
              <a:rPr lang="en-IN" sz="2200" dirty="0"/>
              <a:t>To further develop the harmony in nature (at least not to disturb the harmony in nature)</a:t>
            </a:r>
          </a:p>
          <a:p>
            <a:pPr marL="816161" lvl="2" indent="-272054">
              <a:buFont typeface="Arial" panose="020B0604020202020204" pitchFamily="34" charset="0"/>
              <a:buChar char="•"/>
              <a:defRPr/>
            </a:pPr>
            <a:r>
              <a:rPr lang="en-IN" sz="2200" dirty="0"/>
              <a:t>To make right utilisation of the physical facility (after all it comes from the rest of nature)</a:t>
            </a:r>
          </a:p>
          <a:p>
            <a:pPr marL="816161" lvl="2" indent="-272054">
              <a:buFont typeface="Arial" panose="020B0604020202020204" pitchFamily="34" charset="0"/>
              <a:buChar char="•"/>
              <a:defRPr/>
            </a:pPr>
            <a:r>
              <a:rPr lang="en-IN" sz="2200" dirty="0"/>
              <a:t>To evolve a way of living in harmony with nature</a:t>
            </a:r>
          </a:p>
          <a:p>
            <a:pPr marL="0" indent="0">
              <a:buNone/>
              <a:defRPr/>
            </a:pPr>
            <a:endParaRPr lang="en-IN" dirty="0"/>
          </a:p>
          <a:p>
            <a:pPr marL="0" indent="0">
              <a:buNone/>
              <a:defRPr/>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a:extLst>
              <a:ext uri="{FF2B5EF4-FFF2-40B4-BE49-F238E27FC236}">
                <a16:creationId xmlns:a16="http://schemas.microsoft.com/office/drawing/2014/main" id="{9A4BB01F-BEA5-4AB3-B52A-A0E9D42F32D5}"/>
              </a:ext>
            </a:extLst>
          </p:cNvPr>
          <p:cNvSpPr>
            <a:spLocks noGrp="1" noChangeArrowheads="1"/>
          </p:cNvSpPr>
          <p:nvPr>
            <p:ph type="subTitle" idx="1"/>
          </p:nvPr>
        </p:nvSpPr>
        <p:spPr>
          <a:xfrm>
            <a:off x="609600" y="3900488"/>
            <a:ext cx="11049000"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3315" name="Title 3">
            <a:extLst>
              <a:ext uri="{FF2B5EF4-FFF2-40B4-BE49-F238E27FC236}">
                <a16:creationId xmlns:a16="http://schemas.microsoft.com/office/drawing/2014/main" id="{8D20C97A-6A94-4A09-AC85-8E2ADC75575E}"/>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a:extLst>
              <a:ext uri="{FF2B5EF4-FFF2-40B4-BE49-F238E27FC236}">
                <a16:creationId xmlns:a16="http://schemas.microsoft.com/office/drawing/2014/main" id="{560D47D3-2DB6-4F86-9ADD-8172230C1888}"/>
              </a:ext>
            </a:extLst>
          </p:cNvPr>
          <p:cNvSpPr>
            <a:spLocks noGrp="1"/>
          </p:cNvSpPr>
          <p:nvPr>
            <p:ph type="ctrTitle"/>
          </p:nvPr>
        </p:nvSpPr>
        <p:spPr bwMode="auto">
          <a:xfrm>
            <a:off x="408511" y="0"/>
            <a:ext cx="11476556" cy="6324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39642" indent="-539642" algn="ctr"/>
            <a:r>
              <a:rPr lang="en-GB" altLang="en-US" sz="4299">
                <a:latin typeface="Arial" panose="020B0604020202020204" pitchFamily="34" charset="0"/>
                <a:cs typeface="Arial" panose="020B0604020202020204" pitchFamily="34" charset="0"/>
              </a:rPr>
              <a:t>Questions?</a:t>
            </a: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br>
              <a:rPr lang="en-GB" altLang="en-US" sz="4299">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F7A87F9-F2A2-4FF3-8F0F-FA373DF3522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GB" altLang="en-US" sz="2800"/>
          </a:p>
        </p:txBody>
      </p:sp>
      <p:sp>
        <p:nvSpPr>
          <p:cNvPr id="3" name="Text Placeholder 2">
            <a:extLst>
              <a:ext uri="{FF2B5EF4-FFF2-40B4-BE49-F238E27FC236}">
                <a16:creationId xmlns:a16="http://schemas.microsoft.com/office/drawing/2014/main" id="{ACD6C12F-F8A6-4456-9E23-2698E8FCD1B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sz="2800">
                <a:solidFill>
                  <a:srgbClr val="1E00AA"/>
                </a:solidFill>
                <a:latin typeface="Kruti Dev 010" pitchFamily="2" charset="0"/>
              </a:rPr>
              <a:t>vfLrRo   ¾ 	vfLr  </a:t>
            </a:r>
            <a:r>
              <a:rPr altLang="en-US" sz="2400">
                <a:solidFill>
                  <a:srgbClr val="1E00AA"/>
                </a:solidFill>
              </a:rPr>
              <a:t>+</a:t>
            </a:r>
            <a:r>
              <a:rPr altLang="en-US" sz="2800">
                <a:solidFill>
                  <a:srgbClr val="1E00AA"/>
                </a:solidFill>
              </a:rPr>
              <a:t> </a:t>
            </a:r>
            <a:r>
              <a:rPr altLang="en-US" sz="2800">
                <a:solidFill>
                  <a:srgbClr val="1E00AA"/>
                </a:solidFill>
                <a:latin typeface="Kruti Dev 010" pitchFamily="2" charset="0"/>
              </a:rPr>
              <a:t>+  	Ro</a:t>
            </a:r>
            <a:endParaRPr lang="en-GB" altLang="en-US" sz="2800">
              <a:solidFill>
                <a:srgbClr val="1E00AA"/>
              </a:solidFill>
              <a:latin typeface="Kruti Dev 010" pitchFamily="2" charset="0"/>
            </a:endParaRPr>
          </a:p>
          <a:p>
            <a:pPr>
              <a:buFont typeface="Symbol" pitchFamily="18" charset="2"/>
              <a:buNone/>
            </a:pPr>
            <a:r>
              <a:rPr altLang="en-US">
                <a:solidFill>
                  <a:srgbClr val="1E00AA"/>
                </a:solidFill>
              </a:rPr>
              <a:t>			↓		↓</a:t>
            </a:r>
            <a:endParaRPr lang="en-GB" altLang="en-US">
              <a:solidFill>
                <a:srgbClr val="1E00AA"/>
              </a:solidFill>
            </a:endParaRPr>
          </a:p>
          <a:p>
            <a:pPr>
              <a:buFont typeface="Symbol" pitchFamily="18" charset="2"/>
              <a:buNone/>
            </a:pPr>
            <a:r>
              <a:rPr altLang="en-US" sz="2800">
                <a:solidFill>
                  <a:srgbClr val="1E00AA"/>
                </a:solidFill>
                <a:latin typeface="Kruti Dev 010" pitchFamily="2" charset="0"/>
              </a:rPr>
              <a:t>			gS@gksuk	O;oLFkk</a:t>
            </a:r>
            <a:endParaRPr lang="en-GB" altLang="en-US" sz="2800">
              <a:solidFill>
                <a:srgbClr val="1E00AA"/>
              </a:solidFill>
              <a:latin typeface="Kruti Dev 010" pitchFamily="2" charset="0"/>
            </a:endParaRPr>
          </a:p>
          <a:p>
            <a:pPr>
              <a:buFont typeface="Symbol" pitchFamily="18" charset="2"/>
              <a:buNone/>
            </a:pPr>
            <a:endParaRPr altLang="en-US"/>
          </a:p>
          <a:p>
            <a:pPr>
              <a:buFont typeface="Symbol" pitchFamily="18" charset="2"/>
              <a:buNone/>
            </a:pPr>
            <a:r>
              <a:rPr altLang="en-US"/>
              <a:t>Existence = 	Exist   + 	Essence</a:t>
            </a:r>
          </a:p>
          <a:p>
            <a:pPr>
              <a:buFont typeface="Symbol" pitchFamily="18" charset="2"/>
              <a:buNone/>
            </a:pPr>
            <a:r>
              <a:rPr altLang="en-US"/>
              <a:t>Whatever 	↓		↓</a:t>
            </a:r>
            <a:endParaRPr lang="en-GB" altLang="en-US"/>
          </a:p>
          <a:p>
            <a:pPr>
              <a:buFont typeface="Symbol" pitchFamily="18" charset="2"/>
              <a:buNone/>
            </a:pPr>
            <a:r>
              <a:rPr altLang="en-US"/>
              <a:t>Exists	  	is/to be	   	harmony (mutual fulfillment)</a:t>
            </a:r>
          </a:p>
          <a:p>
            <a:pPr>
              <a:buFont typeface="Symbol" pitchFamily="18" charset="2"/>
              <a:buNone/>
            </a:pPr>
            <a:endParaRPr lang="en-GB" altLang="en-US"/>
          </a:p>
          <a:p>
            <a:pPr>
              <a:buFont typeface="Symbol" pitchFamily="18" charset="2"/>
              <a:buNone/>
            </a:pPr>
            <a:r>
              <a:rPr altLang="en-US" sz="2800">
                <a:solidFill>
                  <a:srgbClr val="1E00AA"/>
                </a:solidFill>
                <a:latin typeface="Kruti Dev 010" pitchFamily="2" charset="0"/>
              </a:rPr>
              <a:t>vfLrRo </a:t>
            </a:r>
            <a:r>
              <a:rPr altLang="en-US" sz="2400">
                <a:solidFill>
                  <a:srgbClr val="1E00AA"/>
                </a:solidFill>
                <a:latin typeface="Kruti Dev 010" pitchFamily="2" charset="0"/>
              </a:rPr>
              <a:t>  </a:t>
            </a:r>
            <a:r>
              <a:rPr altLang="en-US" sz="1600">
                <a:solidFill>
                  <a:srgbClr val="1E00AA"/>
                </a:solidFill>
                <a:latin typeface="Kruti Dev 010" pitchFamily="2" charset="0"/>
              </a:rPr>
              <a:t> </a:t>
            </a:r>
            <a:r>
              <a:rPr altLang="en-US" sz="1100">
                <a:solidFill>
                  <a:srgbClr val="1E00AA"/>
                </a:solidFill>
                <a:latin typeface="Kruti Dev 010" pitchFamily="2" charset="0"/>
              </a:rPr>
              <a:t> </a:t>
            </a:r>
            <a:r>
              <a:rPr altLang="en-US" sz="2000">
                <a:solidFill>
                  <a:srgbClr val="1E00AA"/>
                </a:solidFill>
                <a:latin typeface="Kruti Dev 010" pitchFamily="2" charset="0"/>
              </a:rPr>
              <a:t>¾</a:t>
            </a:r>
            <a:r>
              <a:rPr altLang="en-US" sz="2400">
                <a:solidFill>
                  <a:srgbClr val="1E00AA"/>
                </a:solidFill>
                <a:latin typeface="Kruti Dev 010" pitchFamily="2" charset="0"/>
              </a:rPr>
              <a:t> 	</a:t>
            </a:r>
            <a:r>
              <a:rPr altLang="en-US" sz="2800">
                <a:solidFill>
                  <a:srgbClr val="1E00AA"/>
                </a:solidFill>
                <a:latin typeface="Kruti Dev 010" pitchFamily="2" charset="0"/>
              </a:rPr>
              <a:t>lg&amp;vfLrRo</a:t>
            </a:r>
            <a:r>
              <a:rPr altLang="en-US" sz="2400">
                <a:solidFill>
                  <a:srgbClr val="1E00AA"/>
                </a:solidFill>
                <a:latin typeface="Kruti Dev 010" pitchFamily="2" charset="0"/>
              </a:rPr>
              <a:t>    </a:t>
            </a:r>
            <a:r>
              <a:rPr altLang="en-US" sz="2000">
                <a:solidFill>
                  <a:srgbClr val="1E00AA"/>
                </a:solidFill>
                <a:latin typeface="Kruti Dev 010" pitchFamily="2" charset="0"/>
              </a:rPr>
              <a:t>¾</a:t>
            </a:r>
            <a:r>
              <a:rPr altLang="en-US" sz="2400">
                <a:solidFill>
                  <a:srgbClr val="1E00AA"/>
                </a:solidFill>
                <a:latin typeface="Kruti Dev 010" pitchFamily="2" charset="0"/>
              </a:rPr>
              <a:t> </a:t>
            </a:r>
            <a:r>
              <a:rPr altLang="en-US" sz="2800">
                <a:solidFill>
                  <a:srgbClr val="1E00AA"/>
                </a:solidFill>
                <a:latin typeface="Kruti Dev 010" pitchFamily="2" charset="0"/>
              </a:rPr>
              <a:t>“kwU;</a:t>
            </a:r>
            <a:r>
              <a:rPr altLang="en-US" sz="2400">
                <a:solidFill>
                  <a:srgbClr val="1E00AA"/>
                </a:solidFill>
                <a:latin typeface="Kruti Dev 010" pitchFamily="2" charset="0"/>
              </a:rPr>
              <a:t> </a:t>
            </a:r>
            <a:r>
              <a:rPr altLang="en-US" sz="2800">
                <a:solidFill>
                  <a:srgbClr val="1E00AA"/>
                </a:solidFill>
                <a:latin typeface="Kruti Dev 010" pitchFamily="2" charset="0"/>
              </a:rPr>
              <a:t>esa lai`Dr bdkb;ka	</a:t>
            </a:r>
            <a:endParaRPr lang="en-GB" altLang="en-US" sz="2400">
              <a:solidFill>
                <a:srgbClr val="1E00AA"/>
              </a:solidFill>
              <a:latin typeface="Kruti Dev 010" pitchFamily="2" charset="0"/>
            </a:endParaRPr>
          </a:p>
          <a:p>
            <a:pPr>
              <a:buFont typeface="Symbol" pitchFamily="18" charset="2"/>
              <a:buNone/>
            </a:pPr>
            <a:r>
              <a:rPr altLang="en-US"/>
              <a:t>Existence</a:t>
            </a:r>
            <a:r>
              <a:rPr altLang="en-US" sz="2000"/>
              <a:t> </a:t>
            </a:r>
            <a:r>
              <a:rPr altLang="en-US"/>
              <a:t>= 	Co- Existence =  Units submerged in Space</a:t>
            </a:r>
            <a:endParaRPr lang="en-GB" altLang="en-US"/>
          </a:p>
        </p:txBody>
      </p:sp>
      <p:sp>
        <p:nvSpPr>
          <p:cNvPr id="4" name="Rectangle 3">
            <a:extLst>
              <a:ext uri="{FF2B5EF4-FFF2-40B4-BE49-F238E27FC236}">
                <a16:creationId xmlns:a16="http://schemas.microsoft.com/office/drawing/2014/main" id="{721F8376-C16D-423A-ACFC-850129D7A462}"/>
              </a:ext>
            </a:extLst>
          </p:cNvPr>
          <p:cNvSpPr/>
          <p:nvPr/>
        </p:nvSpPr>
        <p:spPr>
          <a:xfrm>
            <a:off x="1782763" y="4094163"/>
            <a:ext cx="1905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FC94E8A-6B1D-41F0-84ED-BE2B4F5031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US" altLang="en-US"/>
          </a:p>
        </p:txBody>
      </p:sp>
      <p:sp>
        <p:nvSpPr>
          <p:cNvPr id="3" name="Text Placeholder 2">
            <a:extLst>
              <a:ext uri="{FF2B5EF4-FFF2-40B4-BE49-F238E27FC236}">
                <a16:creationId xmlns:a16="http://schemas.microsoft.com/office/drawing/2014/main" id="{79097EF2-2C41-40DE-B523-3BC7C1BDC9E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				       Existence </a:t>
            </a:r>
            <a:r>
              <a:rPr sz="2800" err="1">
                <a:solidFill>
                  <a:srgbClr val="1E00AA"/>
                </a:solidFill>
                <a:latin typeface="Kruti Dev 010" pitchFamily="2" charset="0"/>
                <a:cs typeface="Arial" charset="0"/>
              </a:rPr>
              <a:t>vfLrRo</a:t>
            </a:r>
            <a:r>
              <a:rPr sz="2800">
                <a:solidFill>
                  <a:srgbClr val="1E00AA"/>
                </a:solidFill>
                <a:latin typeface="Kruti Dev 010" pitchFamily="2" charset="0"/>
                <a:cs typeface="Arial" charset="0"/>
              </a:rPr>
              <a:t> </a:t>
            </a:r>
            <a:r>
              <a:rPr>
                <a:solidFill>
                  <a:srgbClr val="1E00AA"/>
                </a:solidFill>
              </a:rPr>
              <a:t>    =</a:t>
            </a:r>
            <a:endParaRPr sz="2800">
              <a:solidFill>
                <a:srgbClr val="1E00AA"/>
              </a:solidFill>
              <a:latin typeface="Arial" charset="0"/>
              <a:cs typeface="Arial" charset="0"/>
            </a:endParaRPr>
          </a:p>
          <a:p>
            <a:pPr algn="ct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	Units			    Submerged in	Space	   	     </a:t>
            </a:r>
            <a:r>
              <a:rPr>
                <a:solidFill>
                  <a:srgbClr val="FF0000"/>
                </a:solidFill>
                <a:latin typeface="Arial" charset="0"/>
                <a:cs typeface="Arial" charset="0"/>
              </a:rPr>
              <a:t>Ever Present</a:t>
            </a:r>
          </a:p>
          <a:p>
            <a:pPr>
              <a:buFont typeface="Symbol" pitchFamily="18" charset="2"/>
              <a:buNone/>
              <a:defRPr/>
            </a:pP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bdkb;ka</a:t>
            </a:r>
            <a:r>
              <a:rPr sz="2800">
                <a:solidFill>
                  <a:srgbClr val="1E00AA"/>
                </a:solidFill>
                <a:latin typeface="Kruti Dev 010" pitchFamily="2" charset="0"/>
                <a:cs typeface="Arial" charset="0"/>
              </a:rPr>
              <a:t> </a:t>
            </a:r>
            <a:r>
              <a:rPr sz="2800">
                <a:solidFill>
                  <a:srgbClr val="1E00AA"/>
                </a:solidFill>
                <a:latin typeface="Arial" charset="0"/>
                <a:cs typeface="Arial" charset="0"/>
              </a:rPr>
              <a:t>		         </a:t>
            </a:r>
            <a:r>
              <a:rPr sz="2800" err="1">
                <a:solidFill>
                  <a:srgbClr val="1E00AA"/>
                </a:solidFill>
                <a:latin typeface="Kruti Dev 010" pitchFamily="2" charset="0"/>
                <a:cs typeface="Arial" charset="0"/>
              </a:rPr>
              <a:t>lai`Dr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kwU</a:t>
            </a:r>
            <a:r>
              <a:rPr sz="2800">
                <a:solidFill>
                  <a:srgbClr val="1E00AA"/>
                </a:solidFill>
                <a:latin typeface="Kruti Dev 010" pitchFamily="2" charset="0"/>
                <a:cs typeface="Arial" charset="0"/>
              </a:rPr>
              <a:t>; </a:t>
            </a:r>
            <a:endParaRPr>
              <a:solidFill>
                <a:srgbClr val="1E00AA"/>
              </a:solidFill>
              <a:latin typeface="Kruti Dev 010" pitchFamily="2" charset="0"/>
              <a:cs typeface="Arial" charset="0"/>
            </a:endParaRPr>
          </a:p>
          <a:p>
            <a:pPr>
              <a:buFont typeface="Symbol" pitchFamily="18" charset="2"/>
              <a:buNone/>
              <a:defRPr/>
            </a:pPr>
            <a:endParaRPr sz="600">
              <a:latin typeface="Arial" charset="0"/>
              <a:cs typeface="Arial" charset="0"/>
            </a:endParaRPr>
          </a:p>
          <a:p>
            <a:pPr>
              <a:buFont typeface="Symbol" pitchFamily="18" charset="2"/>
              <a:buNone/>
              <a:defRPr/>
            </a:pPr>
            <a:r>
              <a:rPr>
                <a:latin typeface="Arial" charset="0"/>
                <a:cs typeface="Arial" charset="0"/>
              </a:rPr>
              <a:t>	Limited in Size </a:t>
            </a:r>
            <a:r>
              <a:rPr sz="2800" err="1">
                <a:solidFill>
                  <a:srgbClr val="1E00AA"/>
                </a:solidFill>
                <a:latin typeface="Kruti Dev 010" pitchFamily="2" charset="0"/>
                <a:cs typeface="Arial" charset="0"/>
              </a:rPr>
              <a:t>lhfer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vkdkj</a:t>
            </a:r>
            <a:r>
              <a:rPr>
                <a:latin typeface="Arial" charset="0"/>
                <a:cs typeface="Arial" charset="0"/>
              </a:rPr>
              <a:t> 		Unlimited </a:t>
            </a:r>
            <a:r>
              <a:rPr sz="2800" err="1">
                <a:solidFill>
                  <a:srgbClr val="1E00AA"/>
                </a:solidFill>
                <a:latin typeface="Kruti Dev 010" pitchFamily="2" charset="0"/>
                <a:cs typeface="Arial" charset="0"/>
              </a:rPr>
              <a:t>vlhe</a:t>
            </a:r>
            <a:endParaRPr>
              <a:latin typeface="Arial" charset="0"/>
              <a:cs typeface="Arial" charset="0"/>
            </a:endParaRPr>
          </a:p>
          <a:p>
            <a:pPr>
              <a:buFont typeface="Symbol" pitchFamily="18" charset="2"/>
              <a:buNone/>
              <a:defRPr/>
            </a:pPr>
            <a:r>
              <a:rPr>
                <a:latin typeface="Arial" charset="0"/>
                <a:cs typeface="Arial" charset="0"/>
              </a:rPr>
              <a:t>							</a:t>
            </a:r>
            <a:r>
              <a:rPr>
                <a:solidFill>
                  <a:srgbClr val="1E00AA"/>
                </a:solidFill>
                <a:latin typeface="Arial" charset="0"/>
                <a:cs typeface="Arial" charset="0"/>
              </a:rPr>
              <a:t> (</a:t>
            </a:r>
            <a:r>
              <a:rPr>
                <a:latin typeface="Arial" charset="0"/>
                <a:cs typeface="Arial" charset="0"/>
              </a:rPr>
              <a:t>All Pervading, </a:t>
            </a:r>
            <a:r>
              <a:rPr sz="2800" err="1">
                <a:solidFill>
                  <a:srgbClr val="1E00AA"/>
                </a:solidFill>
                <a:latin typeface="Kruti Dev 010" pitchFamily="2" charset="0"/>
                <a:cs typeface="Arial" charset="0"/>
              </a:rPr>
              <a:t>O;kid</a:t>
            </a:r>
            <a:r>
              <a:rPr>
                <a:latin typeface="Arial" charset="0"/>
                <a:cs typeface="Arial" charset="0"/>
              </a:rPr>
              <a:t>)</a:t>
            </a:r>
          </a:p>
          <a:p>
            <a:pPr>
              <a:buFont typeface="Symbol" pitchFamily="18" charset="2"/>
              <a:buNone/>
              <a:defRPr/>
            </a:pPr>
            <a:r>
              <a:rPr>
                <a:latin typeface="Arial" charset="0"/>
                <a:cs typeface="Arial" charset="0"/>
              </a:rPr>
              <a:t>	Activity</a:t>
            </a:r>
            <a:r>
              <a:t>, Active </a:t>
            </a:r>
            <a:r>
              <a:rPr sz="2800" err="1">
                <a:solidFill>
                  <a:srgbClr val="1E00AA"/>
                </a:solidFill>
                <a:latin typeface="Kruti Dev 010" pitchFamily="2" charset="0"/>
                <a:cs typeface="Arial" charset="0"/>
              </a:rPr>
              <a:t>fØ;k</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fØ;k'khy</a:t>
            </a:r>
            <a:r>
              <a:rPr>
                <a:latin typeface="Arial" charset="0"/>
                <a:cs typeface="Arial" charset="0"/>
              </a:rPr>
              <a:t>		No Activity </a:t>
            </a:r>
            <a:r>
              <a:rPr sz="2800" err="1">
                <a:solidFill>
                  <a:srgbClr val="1E00AA"/>
                </a:solidFill>
                <a:latin typeface="Kruti Dev 010" pitchFamily="2" charset="0"/>
                <a:cs typeface="Arial" charset="0"/>
              </a:rPr>
              <a:t>fØ;k”kwU</a:t>
            </a:r>
            <a:r>
              <a:rPr sz="2800">
                <a:solidFill>
                  <a:srgbClr val="1E00AA"/>
                </a:solidFill>
                <a:latin typeface="Kruti Dev 010" pitchFamily="2" charset="0"/>
                <a:cs typeface="Arial" charset="0"/>
              </a:rPr>
              <a:t>; ¼“kwU;½</a:t>
            </a:r>
          </a:p>
          <a:p>
            <a:pPr>
              <a:buFont typeface="Symbol" pitchFamily="18" charset="2"/>
              <a:buNone/>
              <a:defRPr/>
            </a:pPr>
            <a:endParaRPr sz="400">
              <a:solidFill>
                <a:srgbClr val="1E00AA"/>
              </a:solidFill>
              <a:latin typeface="Kruti Dev 010" pitchFamily="2" charset="0"/>
              <a:cs typeface="Arial" charset="0"/>
            </a:endParaRPr>
          </a:p>
          <a:p>
            <a:pPr marL="685800" lvl="1" indent="-457200">
              <a:buFont typeface="Wingdings" pitchFamily="2" charset="2"/>
              <a:buNone/>
              <a:defRPr/>
            </a:pPr>
            <a:r>
              <a:rPr sz="2200">
                <a:latin typeface="Arial" charset="0"/>
                <a:cs typeface="Arial" charset="0"/>
              </a:rPr>
              <a:t>1. </a:t>
            </a:r>
            <a:r>
              <a:rPr sz="2200" err="1">
                <a:latin typeface="Arial" charset="0"/>
                <a:cs typeface="Arial" charset="0"/>
              </a:rPr>
              <a:t>Energised</a:t>
            </a:r>
            <a:r>
              <a:rPr sz="2200"/>
              <a:t> </a:t>
            </a:r>
            <a:r>
              <a:rPr sz="2200">
                <a:latin typeface="Arial" charset="0"/>
                <a:cs typeface="Arial" charset="0"/>
              </a:rPr>
              <a:t>in Space 	</a:t>
            </a:r>
            <a:r>
              <a:rPr sz="2400"/>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ÅftZr</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t>) </a:t>
            </a:r>
            <a:endParaRPr sz="2200">
              <a:latin typeface="Arial" charset="0"/>
              <a:cs typeface="Arial" charset="0"/>
            </a:endParaRPr>
          </a:p>
          <a:p>
            <a:pPr marL="685800" lvl="1" indent="-457200">
              <a:buFont typeface="Wingdings" pitchFamily="2" charset="2"/>
              <a:buNone/>
              <a:defRPr/>
            </a:pPr>
            <a:r>
              <a:rPr sz="2200">
                <a:latin typeface="Arial" charset="0"/>
                <a:cs typeface="Arial" charset="0"/>
              </a:rPr>
              <a:t>2. Self </a:t>
            </a:r>
            <a:r>
              <a:rPr sz="2200" err="1">
                <a:latin typeface="Arial" charset="0"/>
                <a:cs typeface="Arial" charset="0"/>
              </a:rPr>
              <a:t>organised</a:t>
            </a:r>
            <a:r>
              <a:rPr sz="2200">
                <a:latin typeface="Arial" charset="0"/>
                <a:cs typeface="Arial" charset="0"/>
              </a:rPr>
              <a:t> </a:t>
            </a:r>
            <a:r>
              <a:rPr sz="2200"/>
              <a:t>in Space	</a:t>
            </a:r>
            <a:r>
              <a:rPr sz="2400">
                <a:solidFill>
                  <a:srgbClr val="1E00AA"/>
                </a:solidFill>
              </a:rPr>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fu;af</a:t>
            </a:r>
            <a:r>
              <a:rPr sz="2400">
                <a:solidFill>
                  <a:srgbClr val="1E00AA"/>
                </a:solidFill>
                <a:latin typeface="Kruti Dev 010" pitchFamily="2" charset="0"/>
                <a:cs typeface="Arial" charset="0"/>
              </a:rPr>
              <a:t>=r </a:t>
            </a:r>
            <a:r>
              <a:rPr sz="2400" err="1">
                <a:solidFill>
                  <a:srgbClr val="1E00AA"/>
                </a:solidFill>
                <a:latin typeface="Kruti Dev 010" pitchFamily="2"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rPr>
              <a:t>Lo;a</a:t>
            </a:r>
            <a:r>
              <a:rPr sz="2400">
                <a:solidFill>
                  <a:srgbClr val="1E00AA"/>
                </a:solidFill>
                <a:latin typeface="Kruti Dev 010" pitchFamily="2" charset="0"/>
              </a:rPr>
              <a:t> </a:t>
            </a:r>
            <a:r>
              <a:rPr sz="2400" err="1">
                <a:solidFill>
                  <a:srgbClr val="1E00AA"/>
                </a:solidFill>
                <a:latin typeface="Kruti Dev 010" pitchFamily="2" charset="0"/>
              </a:rPr>
              <a:t>esa</a:t>
            </a:r>
            <a:r>
              <a:rPr sz="2400">
                <a:solidFill>
                  <a:srgbClr val="1E00AA"/>
                </a:solidFill>
                <a:latin typeface="Kruti Dev 010" pitchFamily="2" charset="0"/>
              </a:rPr>
              <a:t> </a:t>
            </a:r>
            <a:r>
              <a:rPr sz="2400" err="1">
                <a:solidFill>
                  <a:srgbClr val="1E00AA"/>
                </a:solidFill>
                <a:latin typeface="Kruti Dev 010" pitchFamily="2" charset="0"/>
              </a:rPr>
              <a:t>O;oLFkk</a:t>
            </a:r>
            <a:r>
              <a:rPr sz="2400">
                <a:solidFill>
                  <a:srgbClr val="1E00AA"/>
                </a:solidFill>
                <a:latin typeface="Kruti Dev 010" pitchFamily="2" charset="0"/>
              </a:rPr>
              <a:t> </a:t>
            </a:r>
            <a:r>
              <a:rPr sz="2400" err="1">
                <a:solidFill>
                  <a:srgbClr val="1E00AA"/>
                </a:solidFill>
                <a:latin typeface="Kruti Dev 010" pitchFamily="2" charset="0"/>
              </a:rPr>
              <a:t>gS</a:t>
            </a:r>
            <a:r>
              <a:rPr sz="2400"/>
              <a:t>)</a:t>
            </a:r>
            <a:endParaRPr sz="2200"/>
          </a:p>
          <a:p>
            <a:pPr marL="685800" lvl="1" indent="-457200">
              <a:buFont typeface="Wingdings" pitchFamily="2" charset="2"/>
              <a:buNone/>
              <a:defRPr/>
            </a:pPr>
            <a:r>
              <a:rPr sz="2200"/>
              <a:t>3. </a:t>
            </a:r>
            <a:r>
              <a:rPr sz="2200" err="1"/>
              <a:t>Recognises</a:t>
            </a:r>
            <a:r>
              <a:rPr sz="2200"/>
              <a:t> it's relationship, </a:t>
            </a:r>
          </a:p>
          <a:p>
            <a:pPr marL="685800" lvl="1" indent="-457200">
              <a:buFont typeface="Wingdings" pitchFamily="2" charset="2"/>
              <a:buNone/>
              <a:defRPr/>
            </a:pPr>
            <a:r>
              <a:rPr sz="2200"/>
              <a:t>    Fulfills its relationship with every other Unit in Space</a:t>
            </a:r>
          </a:p>
          <a:p>
            <a:pPr lvl="1">
              <a:buFont typeface="Wingdings" pitchFamily="2" charset="2"/>
              <a:buNone/>
              <a:defRPr/>
            </a:pPr>
            <a:r>
              <a:rPr sz="2200">
                <a:solidFill>
                  <a:srgbClr val="1E00AA"/>
                </a:solidFill>
              </a:rPr>
              <a:t>     (</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ijLijrk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dks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igpkurh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fuokZg</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djrh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endParaRPr sz="2400">
              <a:solidFill>
                <a:srgbClr val="1E00AA"/>
              </a:solidFill>
              <a:latin typeface="Kruti Dev 010" pitchFamily="2" charset="0"/>
              <a:cs typeface="Arial" charset="0"/>
            </a:endParaRPr>
          </a:p>
          <a:p>
            <a:pPr lvl="1">
              <a:buFont typeface="Wingdings" pitchFamily="2" charset="2"/>
              <a:buNone/>
              <a:defRPr/>
            </a:pP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cMh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lexz</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t>)</a:t>
            </a:r>
          </a:p>
          <a:p>
            <a:pPr>
              <a:buFont typeface="Symbol" pitchFamily="18" charset="2"/>
              <a:buNone/>
              <a:defRPr/>
            </a:pPr>
            <a:endParaRPr>
              <a:latin typeface="Arial" charset="0"/>
              <a:cs typeface="Arial" charset="0"/>
            </a:endParaRPr>
          </a:p>
        </p:txBody>
      </p:sp>
      <p:cxnSp>
        <p:nvCxnSpPr>
          <p:cNvPr id="5" name="Straight Arrow Connector 4">
            <a:extLst>
              <a:ext uri="{FF2B5EF4-FFF2-40B4-BE49-F238E27FC236}">
                <a16:creationId xmlns:a16="http://schemas.microsoft.com/office/drawing/2014/main" id="{967D3A1F-37EB-4FB4-9D87-F7FAF1899E7F}"/>
              </a:ext>
            </a:extLst>
          </p:cNvPr>
          <p:cNvCxnSpPr/>
          <p:nvPr/>
        </p:nvCxnSpPr>
        <p:spPr>
          <a:xfrm rot="10800000" flipV="1">
            <a:off x="685800" y="1066800"/>
            <a:ext cx="2971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1B2CAB-C741-4833-8DB1-120F9329A2D7}"/>
              </a:ext>
            </a:extLst>
          </p:cNvPr>
          <p:cNvCxnSpPr/>
          <p:nvPr/>
        </p:nvCxnSpPr>
        <p:spPr>
          <a:xfrm>
            <a:off x="4114800" y="1066800"/>
            <a:ext cx="1600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6">
            <a:extLst>
              <a:ext uri="{FF2B5EF4-FFF2-40B4-BE49-F238E27FC236}">
                <a16:creationId xmlns:a16="http://schemas.microsoft.com/office/drawing/2014/main" id="{73EAD776-BC74-4318-B61A-79C3C534BFA4}"/>
              </a:ext>
            </a:extLst>
          </p:cNvPr>
          <p:cNvGrpSpPr>
            <a:grpSpLocks/>
          </p:cNvGrpSpPr>
          <p:nvPr/>
        </p:nvGrpSpPr>
        <p:grpSpPr bwMode="auto">
          <a:xfrm>
            <a:off x="280988" y="2286000"/>
            <a:ext cx="9015412" cy="3962400"/>
            <a:chOff x="-251543" y="1102658"/>
            <a:chExt cx="9015141" cy="5947111"/>
          </a:xfrm>
        </p:grpSpPr>
        <p:sp>
          <p:nvSpPr>
            <p:cNvPr id="11" name="Rectangle 10">
              <a:extLst>
                <a:ext uri="{FF2B5EF4-FFF2-40B4-BE49-F238E27FC236}">
                  <a16:creationId xmlns:a16="http://schemas.microsoft.com/office/drawing/2014/main" id="{17A421F3-DCBB-41B0-9630-A6A9BA67434D}"/>
                </a:ext>
              </a:extLst>
            </p:cNvPr>
            <p:cNvSpPr/>
            <p:nvPr/>
          </p:nvSpPr>
          <p:spPr>
            <a:xfrm>
              <a:off x="-251543" y="3423366"/>
              <a:ext cx="9015141" cy="36264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2" name="Straight Arrow Connector 11">
              <a:extLst>
                <a:ext uri="{FF2B5EF4-FFF2-40B4-BE49-F238E27FC236}">
                  <a16:creationId xmlns:a16="http://schemas.microsoft.com/office/drawing/2014/main" id="{821A150E-E33B-47C0-9505-C7F7EB7F62B2}"/>
                </a:ext>
              </a:extLst>
            </p:cNvPr>
            <p:cNvCxnSpPr>
              <a:cxnSpLocks/>
            </p:cNvCxnSpPr>
            <p:nvPr/>
          </p:nvCxnSpPr>
          <p:spPr>
            <a:xfrm flipV="1">
              <a:off x="3677401" y="1102658"/>
              <a:ext cx="0" cy="2289734"/>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
        <p:nvSpPr>
          <p:cNvPr id="15367" name="TextBox 8">
            <a:extLst>
              <a:ext uri="{FF2B5EF4-FFF2-40B4-BE49-F238E27FC236}">
                <a16:creationId xmlns:a16="http://schemas.microsoft.com/office/drawing/2014/main" id="{FE2662C6-12EA-4AD2-BE28-8F4CCB706B79}"/>
              </a:ext>
            </a:extLst>
          </p:cNvPr>
          <p:cNvSpPr txBox="1">
            <a:spLocks noChangeArrowheads="1"/>
          </p:cNvSpPr>
          <p:nvPr/>
        </p:nvSpPr>
        <p:spPr bwMode="auto">
          <a:xfrm>
            <a:off x="7772400" y="68580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rPr>
              <a:t>CO-EXISTENCE</a:t>
            </a:r>
          </a:p>
          <a:p>
            <a:pPr eaLnBrk="1" hangingPunct="1"/>
            <a:r>
              <a:rPr lang="en-US" altLang="en-US" sz="2800" b="1">
                <a:solidFill>
                  <a:srgbClr val="FF0000"/>
                </a:solidFill>
                <a:latin typeface="Kruti Dev 010" pitchFamily="2" charset="0"/>
                <a:ea typeface="Batang" panose="02030600000101010101" pitchFamily="18" charset="-127"/>
                <a:cs typeface="KrutiDev040BoldItalic"/>
              </a:rPr>
              <a:t>lg&amp;vfLrRo</a:t>
            </a:r>
            <a:endParaRPr lang="en-US" altLang="en-US" sz="2800" b="1">
              <a:solidFill>
                <a:srgbClr val="FF0000"/>
              </a:solidFill>
            </a:endParaRPr>
          </a:p>
        </p:txBody>
      </p:sp>
      <p:sp>
        <p:nvSpPr>
          <p:cNvPr id="10" name="Rectangle 9">
            <a:extLst>
              <a:ext uri="{FF2B5EF4-FFF2-40B4-BE49-F238E27FC236}">
                <a16:creationId xmlns:a16="http://schemas.microsoft.com/office/drawing/2014/main" id="{A1201E8F-418F-4064-B001-311C5129D62B}"/>
              </a:ext>
            </a:extLst>
          </p:cNvPr>
          <p:cNvSpPr/>
          <p:nvPr/>
        </p:nvSpPr>
        <p:spPr bwMode="auto">
          <a:xfrm>
            <a:off x="7662863" y="731838"/>
            <a:ext cx="2057400" cy="1109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693A37-59D2-47DB-AA99-7AC33F56B284}"/>
              </a:ext>
            </a:extLst>
          </p:cNvPr>
          <p:cNvSpPr/>
          <p:nvPr/>
        </p:nvSpPr>
        <p:spPr>
          <a:xfrm>
            <a:off x="2209800" y="571500"/>
            <a:ext cx="6869113" cy="6303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a:extLst>
              <a:ext uri="{FF2B5EF4-FFF2-40B4-BE49-F238E27FC236}">
                <a16:creationId xmlns:a16="http://schemas.microsoft.com/office/drawing/2014/main" id="{89253501-1417-49DB-9436-0308795BAD96}"/>
              </a:ext>
            </a:extLst>
          </p:cNvPr>
          <p:cNvSpPr/>
          <p:nvPr/>
        </p:nvSpPr>
        <p:spPr>
          <a:xfrm>
            <a:off x="7078663" y="5054600"/>
            <a:ext cx="1873250" cy="182086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7412" name="Group 122">
            <a:extLst>
              <a:ext uri="{FF2B5EF4-FFF2-40B4-BE49-F238E27FC236}">
                <a16:creationId xmlns:a16="http://schemas.microsoft.com/office/drawing/2014/main" id="{5956DCC7-D212-4B69-9EBF-A1626B517384}"/>
              </a:ext>
            </a:extLst>
          </p:cNvPr>
          <p:cNvGrpSpPr>
            <a:grpSpLocks noChangeAspect="1"/>
          </p:cNvGrpSpPr>
          <p:nvPr/>
        </p:nvGrpSpPr>
        <p:grpSpPr bwMode="auto">
          <a:xfrm>
            <a:off x="2209800" y="0"/>
            <a:ext cx="6994525" cy="7188200"/>
            <a:chOff x="540" y="1077"/>
            <a:chExt cx="11016" cy="11319"/>
          </a:xfrm>
        </p:grpSpPr>
        <p:sp>
          <p:nvSpPr>
            <p:cNvPr id="17432" name="AutoShape 194">
              <a:extLst>
                <a:ext uri="{FF2B5EF4-FFF2-40B4-BE49-F238E27FC236}">
                  <a16:creationId xmlns:a16="http://schemas.microsoft.com/office/drawing/2014/main" id="{C23EEE2D-01FD-4321-9572-8CF82C669C66}"/>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17433" name="Text Box 193">
              <a:extLst>
                <a:ext uri="{FF2B5EF4-FFF2-40B4-BE49-F238E27FC236}">
                  <a16:creationId xmlns:a16="http://schemas.microsoft.com/office/drawing/2014/main" id="{0321CE4A-8854-48F5-BFD3-A2DD7FC798E2}"/>
                </a:ext>
              </a:extLst>
            </p:cNvPr>
            <p:cNvSpPr txBox="1">
              <a:spLocks noChangeArrowheads="1"/>
            </p:cNvSpPr>
            <p:nvPr/>
          </p:nvSpPr>
          <p:spPr bwMode="auto">
            <a:xfrm>
              <a:off x="8208" y="9596"/>
              <a:ext cx="292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Right Understanding &amp;</a:t>
              </a:r>
            </a:p>
            <a:p>
              <a:pPr algn="ctr"/>
              <a:r>
                <a:rPr lang="en-US" altLang="en-US" sz="1200" b="1">
                  <a:solidFill>
                    <a:srgbClr val="FFFF00"/>
                  </a:solidFill>
                  <a:cs typeface="Times New Roman" panose="02020603050405020304" pitchFamily="18" charset="0"/>
                </a:rPr>
                <a:t>Right Feeling</a:t>
              </a:r>
              <a:endParaRPr lang="en-US" altLang="en-US">
                <a:solidFill>
                  <a:srgbClr val="FFFF00"/>
                </a:solidFill>
                <a:cs typeface="Times New Roman" panose="02020603050405020304" pitchFamily="18" charset="0"/>
              </a:endParaRPr>
            </a:p>
          </p:txBody>
        </p:sp>
        <p:sp>
          <p:nvSpPr>
            <p:cNvPr id="17434" name="Text Box 192">
              <a:extLst>
                <a:ext uri="{FF2B5EF4-FFF2-40B4-BE49-F238E27FC236}">
                  <a16:creationId xmlns:a16="http://schemas.microsoft.com/office/drawing/2014/main" id="{82C868D1-B668-4EAD-A6D3-33DB3229B03D}"/>
                </a:ext>
              </a:extLst>
            </p:cNvPr>
            <p:cNvSpPr txBox="1">
              <a:spLocks noChangeArrowheads="1"/>
            </p:cNvSpPr>
            <p:nvPr/>
          </p:nvSpPr>
          <p:spPr bwMode="auto">
            <a:xfrm>
              <a:off x="8133" y="6822"/>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17435" name="Group 186">
              <a:extLst>
                <a:ext uri="{FF2B5EF4-FFF2-40B4-BE49-F238E27FC236}">
                  <a16:creationId xmlns:a16="http://schemas.microsoft.com/office/drawing/2014/main" id="{D8609FA9-2E1D-4E7B-9955-ED0F05A868B3}"/>
                </a:ext>
              </a:extLst>
            </p:cNvPr>
            <p:cNvGrpSpPr>
              <a:grpSpLocks/>
            </p:cNvGrpSpPr>
            <p:nvPr/>
          </p:nvGrpSpPr>
          <p:grpSpPr bwMode="auto">
            <a:xfrm>
              <a:off x="7686" y="2725"/>
              <a:ext cx="1800" cy="720"/>
              <a:chOff x="7380" y="2697"/>
              <a:chExt cx="1800" cy="720"/>
            </a:xfrm>
          </p:grpSpPr>
          <p:sp>
            <p:nvSpPr>
              <p:cNvPr id="17493" name="Text Box 191">
                <a:extLst>
                  <a:ext uri="{FF2B5EF4-FFF2-40B4-BE49-F238E27FC236}">
                    <a16:creationId xmlns:a16="http://schemas.microsoft.com/office/drawing/2014/main" id="{70374628-C9DA-4142-A8E8-42013AAE93A1}"/>
                  </a:ext>
                </a:extLst>
              </p:cNvPr>
              <p:cNvSpPr txBox="1">
                <a:spLocks noChangeArrowheads="1"/>
              </p:cNvSpPr>
              <p:nvPr/>
            </p:nvSpPr>
            <p:spPr bwMode="auto">
              <a:xfrm>
                <a:off x="7380" y="2697"/>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17494" name="Text Box 189">
                <a:extLst>
                  <a:ext uri="{FF2B5EF4-FFF2-40B4-BE49-F238E27FC236}">
                    <a16:creationId xmlns:a16="http://schemas.microsoft.com/office/drawing/2014/main" id="{28562D56-80C6-47D3-A6C4-9CD3768052ED}"/>
                  </a:ext>
                </a:extLst>
              </p:cNvPr>
              <p:cNvSpPr txBox="1">
                <a:spLocks noChangeArrowheads="1"/>
              </p:cNvSpPr>
              <p:nvPr/>
            </p:nvSpPr>
            <p:spPr bwMode="auto">
              <a:xfrm>
                <a:off x="7380" y="3057"/>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17436" name="Rectangle 185">
              <a:extLst>
                <a:ext uri="{FF2B5EF4-FFF2-40B4-BE49-F238E27FC236}">
                  <a16:creationId xmlns:a16="http://schemas.microsoft.com/office/drawing/2014/main" id="{2E7A40DC-9496-4E3E-97C8-F688EAB93A25}"/>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17437" name="Group 182">
              <a:extLst>
                <a:ext uri="{FF2B5EF4-FFF2-40B4-BE49-F238E27FC236}">
                  <a16:creationId xmlns:a16="http://schemas.microsoft.com/office/drawing/2014/main" id="{03912127-62FD-46C1-876E-53F76B209E50}"/>
                </a:ext>
              </a:extLst>
            </p:cNvPr>
            <p:cNvGrpSpPr>
              <a:grpSpLocks/>
            </p:cNvGrpSpPr>
            <p:nvPr/>
          </p:nvGrpSpPr>
          <p:grpSpPr bwMode="auto">
            <a:xfrm>
              <a:off x="2340" y="5397"/>
              <a:ext cx="2880" cy="897"/>
              <a:chOff x="2520" y="5580"/>
              <a:chExt cx="2880" cy="897"/>
            </a:xfrm>
          </p:grpSpPr>
          <p:sp>
            <p:nvSpPr>
              <p:cNvPr id="17491" name="Text Box 184">
                <a:extLst>
                  <a:ext uri="{FF2B5EF4-FFF2-40B4-BE49-F238E27FC236}">
                    <a16:creationId xmlns:a16="http://schemas.microsoft.com/office/drawing/2014/main" id="{2C9FBB9D-91E9-423A-B278-9A98F41D5EB8}"/>
                  </a:ext>
                </a:extLst>
              </p:cNvPr>
              <p:cNvSpPr txBox="1">
                <a:spLocks noChangeArrowheads="1"/>
              </p:cNvSpPr>
              <p:nvPr/>
            </p:nvSpPr>
            <p:spPr bwMode="auto">
              <a:xfrm>
                <a:off x="2520" y="5580"/>
                <a:ext cx="180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17492" name="Text Box 183">
                <a:extLst>
                  <a:ext uri="{FF2B5EF4-FFF2-40B4-BE49-F238E27FC236}">
                    <a16:creationId xmlns:a16="http://schemas.microsoft.com/office/drawing/2014/main" id="{DF7001F1-2144-4903-8F4F-12DAC1F1EEF8}"/>
                  </a:ext>
                </a:extLst>
              </p:cNvPr>
              <p:cNvSpPr txBox="1">
                <a:spLocks noChangeArrowheads="1"/>
              </p:cNvSpPr>
              <p:nvPr/>
            </p:nvSpPr>
            <p:spPr bwMode="auto">
              <a:xfrm>
                <a:off x="2520" y="5937"/>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17438" name="Group 179">
              <a:extLst>
                <a:ext uri="{FF2B5EF4-FFF2-40B4-BE49-F238E27FC236}">
                  <a16:creationId xmlns:a16="http://schemas.microsoft.com/office/drawing/2014/main" id="{56EBFBB9-4A07-46F9-B62E-C97346C13F1D}"/>
                </a:ext>
              </a:extLst>
            </p:cNvPr>
            <p:cNvGrpSpPr>
              <a:grpSpLocks/>
            </p:cNvGrpSpPr>
            <p:nvPr/>
          </p:nvGrpSpPr>
          <p:grpSpPr bwMode="auto">
            <a:xfrm>
              <a:off x="7776" y="5397"/>
              <a:ext cx="3060" cy="1082"/>
              <a:chOff x="7380" y="5397"/>
              <a:chExt cx="3060" cy="1082"/>
            </a:xfrm>
          </p:grpSpPr>
          <p:sp>
            <p:nvSpPr>
              <p:cNvPr id="17489" name="Text Box 181">
                <a:extLst>
                  <a:ext uri="{FF2B5EF4-FFF2-40B4-BE49-F238E27FC236}">
                    <a16:creationId xmlns:a16="http://schemas.microsoft.com/office/drawing/2014/main" id="{2A182FC9-C5BF-47E3-8D0F-279D6166A502}"/>
                  </a:ext>
                </a:extLst>
              </p:cNvPr>
              <p:cNvSpPr txBox="1">
                <a:spLocks noChangeArrowheads="1"/>
              </p:cNvSpPr>
              <p:nvPr/>
            </p:nvSpPr>
            <p:spPr bwMode="auto">
              <a:xfrm>
                <a:off x="7380" y="5397"/>
                <a:ext cx="198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17490" name="Text Box 180">
                <a:extLst>
                  <a:ext uri="{FF2B5EF4-FFF2-40B4-BE49-F238E27FC236}">
                    <a16:creationId xmlns:a16="http://schemas.microsoft.com/office/drawing/2014/main" id="{DCCC5D95-E2E9-4040-B2D1-D0C8E0280DA4}"/>
                  </a:ext>
                </a:extLst>
              </p:cNvPr>
              <p:cNvSpPr txBox="1">
                <a:spLocks noChangeArrowheads="1"/>
              </p:cNvSpPr>
              <p:nvPr/>
            </p:nvSpPr>
            <p:spPr bwMode="auto">
              <a:xfrm>
                <a:off x="7380" y="5757"/>
                <a:ext cx="3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17439" name="Rectangle 178">
              <a:extLst>
                <a:ext uri="{FF2B5EF4-FFF2-40B4-BE49-F238E27FC236}">
                  <a16:creationId xmlns:a16="http://schemas.microsoft.com/office/drawing/2014/main" id="{A18A5ECA-8A06-49E4-82F3-403442C52AB9}"/>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Consciousness (Self)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17440" name="Line 177">
              <a:extLst>
                <a:ext uri="{FF2B5EF4-FFF2-40B4-BE49-F238E27FC236}">
                  <a16:creationId xmlns:a16="http://schemas.microsoft.com/office/drawing/2014/main" id="{AD6A1777-1229-4E8A-AE74-ECBCAEBFE8FE}"/>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1" name="Line 176">
              <a:extLst>
                <a:ext uri="{FF2B5EF4-FFF2-40B4-BE49-F238E27FC236}">
                  <a16:creationId xmlns:a16="http://schemas.microsoft.com/office/drawing/2014/main" id="{DE298D74-CFF8-40AC-A42F-1C2837CC148D}"/>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2" name="Line 175">
              <a:extLst>
                <a:ext uri="{FF2B5EF4-FFF2-40B4-BE49-F238E27FC236}">
                  <a16:creationId xmlns:a16="http://schemas.microsoft.com/office/drawing/2014/main" id="{8BD670D6-D5A6-4A99-994F-7DAF5AE85650}"/>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3" name="Line 174">
              <a:extLst>
                <a:ext uri="{FF2B5EF4-FFF2-40B4-BE49-F238E27FC236}">
                  <a16:creationId xmlns:a16="http://schemas.microsoft.com/office/drawing/2014/main" id="{9F423DEF-E8B4-4877-8D9A-138D58D879E8}"/>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4" name="Rectangle 173">
              <a:extLst>
                <a:ext uri="{FF2B5EF4-FFF2-40B4-BE49-F238E27FC236}">
                  <a16:creationId xmlns:a16="http://schemas.microsoft.com/office/drawing/2014/main" id="{FEFDE5FC-AF51-419A-B6BA-D52998603CA8}"/>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17445" name="Line 172">
              <a:extLst>
                <a:ext uri="{FF2B5EF4-FFF2-40B4-BE49-F238E27FC236}">
                  <a16:creationId xmlns:a16="http://schemas.microsoft.com/office/drawing/2014/main" id="{7EC2E96D-E0C8-46A9-95FD-2A69A64DBDE9}"/>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6" name="Line 171">
              <a:extLst>
                <a:ext uri="{FF2B5EF4-FFF2-40B4-BE49-F238E27FC236}">
                  <a16:creationId xmlns:a16="http://schemas.microsoft.com/office/drawing/2014/main" id="{AB7D72F9-DCD4-47B9-ADA5-0736064F270D}"/>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47" name="Rectangle 170">
              <a:extLst>
                <a:ext uri="{FF2B5EF4-FFF2-40B4-BE49-F238E27FC236}">
                  <a16:creationId xmlns:a16="http://schemas.microsoft.com/office/drawing/2014/main" id="{B2877F95-95C1-47F8-B273-3197D3E368FB}"/>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17448" name="Rectangle 169">
              <a:extLst>
                <a:ext uri="{FF2B5EF4-FFF2-40B4-BE49-F238E27FC236}">
                  <a16:creationId xmlns:a16="http://schemas.microsoft.com/office/drawing/2014/main" id="{16A8CDD0-743D-4B67-B7A1-E6F1AAF14FF5}"/>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17449" name="Line 168">
              <a:extLst>
                <a:ext uri="{FF2B5EF4-FFF2-40B4-BE49-F238E27FC236}">
                  <a16:creationId xmlns:a16="http://schemas.microsoft.com/office/drawing/2014/main" id="{66CAE3E3-51C6-4E13-A77E-4AC8F520273A}"/>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0" name="Rectangle 167">
              <a:extLst>
                <a:ext uri="{FF2B5EF4-FFF2-40B4-BE49-F238E27FC236}">
                  <a16:creationId xmlns:a16="http://schemas.microsoft.com/office/drawing/2014/main" id="{E7FA127E-BBF9-41DD-9BDE-58BFABE00A1B}"/>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17451" name="Line 166">
              <a:extLst>
                <a:ext uri="{FF2B5EF4-FFF2-40B4-BE49-F238E27FC236}">
                  <a16:creationId xmlns:a16="http://schemas.microsoft.com/office/drawing/2014/main" id="{1B60FA64-455B-41AA-A94E-FA6CB0553BCF}"/>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52" name="Line 165">
              <a:extLst>
                <a:ext uri="{FF2B5EF4-FFF2-40B4-BE49-F238E27FC236}">
                  <a16:creationId xmlns:a16="http://schemas.microsoft.com/office/drawing/2014/main" id="{66B4C514-4002-4549-8F1D-F08C281C763C}"/>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3" name="Line 164">
              <a:extLst>
                <a:ext uri="{FF2B5EF4-FFF2-40B4-BE49-F238E27FC236}">
                  <a16:creationId xmlns:a16="http://schemas.microsoft.com/office/drawing/2014/main" id="{B8C5738D-426C-4725-8304-E5113C638712}"/>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4" name="Rectangle 163">
              <a:extLst>
                <a:ext uri="{FF2B5EF4-FFF2-40B4-BE49-F238E27FC236}">
                  <a16:creationId xmlns:a16="http://schemas.microsoft.com/office/drawing/2014/main" id="{2A29A344-A782-4CD4-BBBD-05C4FB5F1B50}"/>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17455" name="Rectangle 162">
              <a:extLst>
                <a:ext uri="{FF2B5EF4-FFF2-40B4-BE49-F238E27FC236}">
                  <a16:creationId xmlns:a16="http://schemas.microsoft.com/office/drawing/2014/main" id="{15191458-3C19-4153-8B28-A783DFE401A4}"/>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17456" name="Line 161">
              <a:extLst>
                <a:ext uri="{FF2B5EF4-FFF2-40B4-BE49-F238E27FC236}">
                  <a16:creationId xmlns:a16="http://schemas.microsoft.com/office/drawing/2014/main" id="{49BA4EF0-33B3-4DC0-BFDB-0F8417AB2E80}"/>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57" name="Rectangle 160">
              <a:extLst>
                <a:ext uri="{FF2B5EF4-FFF2-40B4-BE49-F238E27FC236}">
                  <a16:creationId xmlns:a16="http://schemas.microsoft.com/office/drawing/2014/main" id="{4F62D2FE-B428-4214-800E-5F23789B193D}"/>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17458" name="Rectangle 159">
              <a:extLst>
                <a:ext uri="{FF2B5EF4-FFF2-40B4-BE49-F238E27FC236}">
                  <a16:creationId xmlns:a16="http://schemas.microsoft.com/office/drawing/2014/main" id="{BB09A2CE-A0AD-4182-9CF0-D1CBAEF59575}"/>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17459" name="Rectangle 158">
              <a:extLst>
                <a:ext uri="{FF2B5EF4-FFF2-40B4-BE49-F238E27FC236}">
                  <a16:creationId xmlns:a16="http://schemas.microsoft.com/office/drawing/2014/main" id="{78F6CD64-1017-40CF-9398-81C2B86F9512}"/>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17460" name="Line 157">
              <a:extLst>
                <a:ext uri="{FF2B5EF4-FFF2-40B4-BE49-F238E27FC236}">
                  <a16:creationId xmlns:a16="http://schemas.microsoft.com/office/drawing/2014/main" id="{B04CD802-F6B7-44AC-8347-86D068D47970}"/>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61" name="Line 156">
              <a:extLst>
                <a:ext uri="{FF2B5EF4-FFF2-40B4-BE49-F238E27FC236}">
                  <a16:creationId xmlns:a16="http://schemas.microsoft.com/office/drawing/2014/main" id="{4961F6C8-E2D7-4725-94C0-FBF32015063A}"/>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62" name="Line 155">
              <a:extLst>
                <a:ext uri="{FF2B5EF4-FFF2-40B4-BE49-F238E27FC236}">
                  <a16:creationId xmlns:a16="http://schemas.microsoft.com/office/drawing/2014/main" id="{85CEC254-85F5-48E1-843E-105F4D14DC6F}"/>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63" name="Line 154">
              <a:extLst>
                <a:ext uri="{FF2B5EF4-FFF2-40B4-BE49-F238E27FC236}">
                  <a16:creationId xmlns:a16="http://schemas.microsoft.com/office/drawing/2014/main" id="{19ADA6CC-7213-4A3D-BCE1-0323DAA509E9}"/>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64" name="Rectangle 153">
              <a:extLst>
                <a:ext uri="{FF2B5EF4-FFF2-40B4-BE49-F238E27FC236}">
                  <a16:creationId xmlns:a16="http://schemas.microsoft.com/office/drawing/2014/main" id="{A68E2D1A-81FD-49D4-954D-2FAD2DEB1293}"/>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17465" name="Rectangle 152">
              <a:extLst>
                <a:ext uri="{FF2B5EF4-FFF2-40B4-BE49-F238E27FC236}">
                  <a16:creationId xmlns:a16="http://schemas.microsoft.com/office/drawing/2014/main" id="{58A44840-E186-4AE6-86DB-94DB34C3BA25}"/>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17466" name="Rectangle 151">
              <a:extLst>
                <a:ext uri="{FF2B5EF4-FFF2-40B4-BE49-F238E27FC236}">
                  <a16:creationId xmlns:a16="http://schemas.microsoft.com/office/drawing/2014/main" id="{A09DAC1A-0E28-4558-BD26-9FF0C1EA71B8}"/>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17467" name="Rectangle 150">
              <a:extLst>
                <a:ext uri="{FF2B5EF4-FFF2-40B4-BE49-F238E27FC236}">
                  <a16:creationId xmlns:a16="http://schemas.microsoft.com/office/drawing/2014/main" id="{9924D6DA-4DDA-4E07-8EA7-96DFDE6F9237}"/>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17468" name="Line 149">
              <a:extLst>
                <a:ext uri="{FF2B5EF4-FFF2-40B4-BE49-F238E27FC236}">
                  <a16:creationId xmlns:a16="http://schemas.microsoft.com/office/drawing/2014/main" id="{623DFCCF-FB7A-4016-B87A-745AB8ADA131}"/>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cxnSp>
          <p:nvCxnSpPr>
            <p:cNvPr id="17469" name="AutoShape 148">
              <a:extLst>
                <a:ext uri="{FF2B5EF4-FFF2-40B4-BE49-F238E27FC236}">
                  <a16:creationId xmlns:a16="http://schemas.microsoft.com/office/drawing/2014/main" id="{8C9E0FA0-3CEB-4B2D-B2EE-D23169EAC19C}"/>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7470" name="Rectangle 147">
              <a:extLst>
                <a:ext uri="{FF2B5EF4-FFF2-40B4-BE49-F238E27FC236}">
                  <a16:creationId xmlns:a16="http://schemas.microsoft.com/office/drawing/2014/main" id="{B3E4D9D1-4B6C-40EC-A6A6-68769093040B}"/>
                </a:ext>
              </a:extLst>
            </p:cNvPr>
            <p:cNvSpPr>
              <a:spLocks noChangeArrowheads="1"/>
            </p:cNvSpPr>
            <p:nvPr/>
          </p:nvSpPr>
          <p:spPr bwMode="auto">
            <a:xfrm>
              <a:off x="7461" y="7359"/>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sp>
          <p:nvSpPr>
            <p:cNvPr id="17471" name="Text Box 146">
              <a:extLst>
                <a:ext uri="{FF2B5EF4-FFF2-40B4-BE49-F238E27FC236}">
                  <a16:creationId xmlns:a16="http://schemas.microsoft.com/office/drawing/2014/main" id="{DAEE91C8-B4B7-440B-B826-9022F5E9569A}"/>
                </a:ext>
              </a:extLst>
            </p:cNvPr>
            <p:cNvSpPr txBox="1">
              <a:spLocks noChangeArrowheads="1"/>
            </p:cNvSpPr>
            <p:nvPr/>
          </p:nvSpPr>
          <p:spPr bwMode="auto">
            <a:xfrm>
              <a:off x="9387" y="7956"/>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17472" name="AutoShape 145">
              <a:extLst>
                <a:ext uri="{FF2B5EF4-FFF2-40B4-BE49-F238E27FC236}">
                  <a16:creationId xmlns:a16="http://schemas.microsoft.com/office/drawing/2014/main" id="{648EB27F-B430-4717-A1EB-9D26E6533FE4}"/>
                </a:ext>
              </a:extLst>
            </p:cNvPr>
            <p:cNvCxnSpPr>
              <a:cxnSpLocks noChangeShapeType="1"/>
            </p:cNvCxnSpPr>
            <p:nvPr/>
          </p:nvCxnSpPr>
          <p:spPr bwMode="auto">
            <a:xfrm flipH="1">
              <a:off x="8673" y="5129"/>
              <a:ext cx="2199" cy="1960"/>
            </a:xfrm>
            <a:prstGeom prst="bentConnector3">
              <a:avLst>
                <a:gd name="adj1" fmla="val -1632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73" name="AutoShape 144">
              <a:extLst>
                <a:ext uri="{FF2B5EF4-FFF2-40B4-BE49-F238E27FC236}">
                  <a16:creationId xmlns:a16="http://schemas.microsoft.com/office/drawing/2014/main" id="{E0EFE24A-80CC-40A3-951F-25C579D8DB83}"/>
                </a:ext>
              </a:extLst>
            </p:cNvPr>
            <p:cNvCxnSpPr>
              <a:cxnSpLocks noChangeShapeType="1"/>
            </p:cNvCxnSpPr>
            <p:nvPr/>
          </p:nvCxnSpPr>
          <p:spPr bwMode="auto">
            <a:xfrm flipV="1">
              <a:off x="6489" y="7089"/>
              <a:ext cx="1644" cy="2703"/>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74" name="AutoShape 143">
              <a:extLst>
                <a:ext uri="{FF2B5EF4-FFF2-40B4-BE49-F238E27FC236}">
                  <a16:creationId xmlns:a16="http://schemas.microsoft.com/office/drawing/2014/main" id="{FB139E68-1AFD-4F6D-A91F-42A8A6B9E991}"/>
                </a:ext>
              </a:extLst>
            </p:cNvPr>
            <p:cNvCxnSpPr>
              <a:cxnSpLocks noChangeShapeType="1"/>
            </p:cNvCxnSpPr>
            <p:nvPr/>
          </p:nvCxnSpPr>
          <p:spPr bwMode="auto">
            <a:xfrm flipV="1">
              <a:off x="6489" y="8223"/>
              <a:ext cx="2898" cy="24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7475" name="AutoShape 142">
              <a:extLst>
                <a:ext uri="{FF2B5EF4-FFF2-40B4-BE49-F238E27FC236}">
                  <a16:creationId xmlns:a16="http://schemas.microsoft.com/office/drawing/2014/main" id="{D74BBCEE-4BA3-44AB-B3F6-E993FD95C1AA}"/>
                </a:ext>
              </a:extLst>
            </p:cNvPr>
            <p:cNvCxnSpPr>
              <a:cxnSpLocks noChangeShapeType="1"/>
            </p:cNvCxnSpPr>
            <p:nvPr/>
          </p:nvCxnSpPr>
          <p:spPr bwMode="auto">
            <a:xfrm flipH="1">
              <a:off x="9868" y="5129"/>
              <a:ext cx="1004" cy="3094"/>
            </a:xfrm>
            <a:prstGeom prst="bentConnector3">
              <a:avLst>
                <a:gd name="adj1" fmla="val -3575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7476" name="Group 136">
              <a:extLst>
                <a:ext uri="{FF2B5EF4-FFF2-40B4-BE49-F238E27FC236}">
                  <a16:creationId xmlns:a16="http://schemas.microsoft.com/office/drawing/2014/main" id="{966F36B3-2B35-4188-9A3F-ACFFA0B17D1B}"/>
                </a:ext>
              </a:extLst>
            </p:cNvPr>
            <p:cNvGrpSpPr>
              <a:grpSpLocks/>
            </p:cNvGrpSpPr>
            <p:nvPr/>
          </p:nvGrpSpPr>
          <p:grpSpPr bwMode="auto">
            <a:xfrm>
              <a:off x="3474" y="2725"/>
              <a:ext cx="3780" cy="1973"/>
              <a:chOff x="3600" y="2704"/>
              <a:chExt cx="3780" cy="1973"/>
            </a:xfrm>
          </p:grpSpPr>
          <p:sp>
            <p:nvSpPr>
              <p:cNvPr id="17484" name="Text Box 141">
                <a:extLst>
                  <a:ext uri="{FF2B5EF4-FFF2-40B4-BE49-F238E27FC236}">
                    <a16:creationId xmlns:a16="http://schemas.microsoft.com/office/drawing/2014/main" id="{29D961DE-7576-469D-9CF5-D7BAE101CDC6}"/>
                  </a:ext>
                </a:extLst>
              </p:cNvPr>
              <p:cNvSpPr txBox="1">
                <a:spLocks noChangeArrowheads="1"/>
              </p:cNvSpPr>
              <p:nvPr/>
            </p:nvSpPr>
            <p:spPr bwMode="auto">
              <a:xfrm>
                <a:off x="3600" y="2704"/>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17485" name="Text Box 140">
                <a:extLst>
                  <a:ext uri="{FF2B5EF4-FFF2-40B4-BE49-F238E27FC236}">
                    <a16:creationId xmlns:a16="http://schemas.microsoft.com/office/drawing/2014/main" id="{CBD7F2E6-BC87-41C6-8A3A-D9C4EA1B1D3E}"/>
                  </a:ext>
                </a:extLst>
              </p:cNvPr>
              <p:cNvSpPr txBox="1">
                <a:spLocks noChangeArrowheads="1"/>
              </p:cNvSpPr>
              <p:nvPr/>
            </p:nvSpPr>
            <p:spPr bwMode="auto">
              <a:xfrm>
                <a:off x="3600" y="3065"/>
                <a:ext cx="182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Activity, Active</a:t>
                </a:r>
              </a:p>
            </p:txBody>
          </p:sp>
          <p:sp>
            <p:nvSpPr>
              <p:cNvPr id="17486" name="Text Box 139">
                <a:extLst>
                  <a:ext uri="{FF2B5EF4-FFF2-40B4-BE49-F238E27FC236}">
                    <a16:creationId xmlns:a16="http://schemas.microsoft.com/office/drawing/2014/main" id="{84F7A6A9-DBD4-456A-AFD5-BFF9A750251C}"/>
                  </a:ext>
                </a:extLst>
              </p:cNvPr>
              <p:cNvSpPr txBox="1">
                <a:spLocks noChangeArrowheads="1"/>
              </p:cNvSpPr>
              <p:nvPr/>
            </p:nvSpPr>
            <p:spPr bwMode="auto">
              <a:xfrm>
                <a:off x="3600" y="3422"/>
                <a:ext cx="180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17487" name="Text Box 138">
                <a:extLst>
                  <a:ext uri="{FF2B5EF4-FFF2-40B4-BE49-F238E27FC236}">
                    <a16:creationId xmlns:a16="http://schemas.microsoft.com/office/drawing/2014/main" id="{D316D545-B015-46C6-A7DE-03B4644761DB}"/>
                  </a:ext>
                </a:extLst>
              </p:cNvPr>
              <p:cNvSpPr txBox="1">
                <a:spLocks noChangeArrowheads="1"/>
              </p:cNvSpPr>
              <p:nvPr/>
            </p:nvSpPr>
            <p:spPr bwMode="auto">
              <a:xfrm>
                <a:off x="3600" y="3782"/>
                <a:ext cx="144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17488" name="Text Box 137">
                <a:extLst>
                  <a:ext uri="{FF2B5EF4-FFF2-40B4-BE49-F238E27FC236}">
                    <a16:creationId xmlns:a16="http://schemas.microsoft.com/office/drawing/2014/main" id="{4C191625-6DC3-4C48-B653-AB95DD3300EC}"/>
                  </a:ext>
                </a:extLst>
              </p:cNvPr>
              <p:cNvSpPr txBox="1">
                <a:spLocks noChangeArrowheads="1"/>
              </p:cNvSpPr>
              <p:nvPr/>
            </p:nvSpPr>
            <p:spPr bwMode="auto">
              <a:xfrm>
                <a:off x="3600" y="4143"/>
                <a:ext cx="378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17477" name="Rectangle 134">
              <a:extLst>
                <a:ext uri="{FF2B5EF4-FFF2-40B4-BE49-F238E27FC236}">
                  <a16:creationId xmlns:a16="http://schemas.microsoft.com/office/drawing/2014/main" id="{C0143F85-32D1-4E6C-8192-824F766DBEF7}"/>
                </a:ext>
              </a:extLst>
            </p:cNvPr>
            <p:cNvSpPr>
              <a:spLocks noChangeArrowheads="1"/>
            </p:cNvSpPr>
            <p:nvPr/>
          </p:nvSpPr>
          <p:spPr bwMode="auto">
            <a:xfrm>
              <a:off x="8574" y="8490"/>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17478" name="Line 132">
              <a:extLst>
                <a:ext uri="{FF2B5EF4-FFF2-40B4-BE49-F238E27FC236}">
                  <a16:creationId xmlns:a16="http://schemas.microsoft.com/office/drawing/2014/main" id="{AAD24763-3802-4D41-9AC1-270688D5121E}"/>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4" name="Line 130">
              <a:extLst>
                <a:ext uri="{FF2B5EF4-FFF2-40B4-BE49-F238E27FC236}">
                  <a16:creationId xmlns:a16="http://schemas.microsoft.com/office/drawing/2014/main" id="{62317961-3671-4B5B-ADE7-54254DE138D8}"/>
                </a:ext>
              </a:extLst>
            </p:cNvPr>
            <p:cNvSpPr>
              <a:spLocks noChangeShapeType="1"/>
            </p:cNvSpPr>
            <p:nvPr/>
          </p:nvSpPr>
          <p:spPr bwMode="auto">
            <a:xfrm flipH="1">
              <a:off x="9661" y="10439"/>
              <a:ext cx="10" cy="63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7480" name="Line 126">
              <a:extLst>
                <a:ext uri="{FF2B5EF4-FFF2-40B4-BE49-F238E27FC236}">
                  <a16:creationId xmlns:a16="http://schemas.microsoft.com/office/drawing/2014/main" id="{78388089-69C3-4678-A857-9DC1E92FA099}"/>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81" name="Line 125">
              <a:extLst>
                <a:ext uri="{FF2B5EF4-FFF2-40B4-BE49-F238E27FC236}">
                  <a16:creationId xmlns:a16="http://schemas.microsoft.com/office/drawing/2014/main" id="{E9A494A5-B609-49B7-AA00-3701D322A9BB}"/>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82" name="Line 124">
              <a:extLst>
                <a:ext uri="{FF2B5EF4-FFF2-40B4-BE49-F238E27FC236}">
                  <a16:creationId xmlns:a16="http://schemas.microsoft.com/office/drawing/2014/main" id="{F3972C5B-74C1-41F6-89AE-04EAB5087FCD}"/>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83" name="Line 123">
              <a:extLst>
                <a:ext uri="{FF2B5EF4-FFF2-40B4-BE49-F238E27FC236}">
                  <a16:creationId xmlns:a16="http://schemas.microsoft.com/office/drawing/2014/main" id="{4A87ABBD-9AA1-40A0-828A-379F822663BC}"/>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7413" name="Rectangle 196">
            <a:extLst>
              <a:ext uri="{FF2B5EF4-FFF2-40B4-BE49-F238E27FC236}">
                <a16:creationId xmlns:a16="http://schemas.microsoft.com/office/drawing/2014/main" id="{6928FED3-7AF9-4603-9494-6F315AE61908}"/>
              </a:ext>
            </a:extLst>
          </p:cNvPr>
          <p:cNvSpPr>
            <a:spLocks noChangeArrowheads="1"/>
          </p:cNvSpPr>
          <p:nvPr/>
        </p:nvSpPr>
        <p:spPr bwMode="auto">
          <a:xfrm>
            <a:off x="2209800" y="-3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7414" name="Rectangle 237">
            <a:extLst>
              <a:ext uri="{FF2B5EF4-FFF2-40B4-BE49-F238E27FC236}">
                <a16:creationId xmlns:a16="http://schemas.microsoft.com/office/drawing/2014/main" id="{98F8B463-BE69-4BC9-9560-25FEA424F672}"/>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7415" name="Text Box 121">
            <a:extLst>
              <a:ext uri="{FF2B5EF4-FFF2-40B4-BE49-F238E27FC236}">
                <a16:creationId xmlns:a16="http://schemas.microsoft.com/office/drawing/2014/main" id="{3B1F3413-1B47-4B0C-8769-E53E44F1F4E3}"/>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No Development</a:t>
            </a:r>
          </a:p>
          <a:p>
            <a:pPr algn="ctr"/>
            <a:r>
              <a:rPr lang="en-US" altLang="en-US" sz="1400" b="1">
                <a:solidFill>
                  <a:srgbClr val="FF0000"/>
                </a:solidFill>
                <a:cs typeface="Times New Roman" panose="02020603050405020304" pitchFamily="18" charset="0"/>
              </a:rPr>
              <a:t>Cyclic</a:t>
            </a:r>
            <a:endParaRPr lang="en-US" altLang="en-US" sz="1400">
              <a:solidFill>
                <a:srgbClr val="FF0000"/>
              </a:solidFill>
              <a:cs typeface="Times New Roman" panose="02020603050405020304" pitchFamily="18" charset="0"/>
            </a:endParaRPr>
          </a:p>
        </p:txBody>
      </p:sp>
      <p:sp>
        <p:nvSpPr>
          <p:cNvPr id="6" name="Line 130">
            <a:extLst>
              <a:ext uri="{FF2B5EF4-FFF2-40B4-BE49-F238E27FC236}">
                <a16:creationId xmlns:a16="http://schemas.microsoft.com/office/drawing/2014/main" id="{BDCE466B-682F-4245-A2AD-FB400B7586C4}"/>
              </a:ext>
            </a:extLst>
          </p:cNvPr>
          <p:cNvSpPr>
            <a:spLocks noChangeShapeType="1"/>
          </p:cNvSpPr>
          <p:nvPr/>
        </p:nvSpPr>
        <p:spPr bwMode="auto">
          <a:xfrm flipH="1">
            <a:off x="8001000" y="4953000"/>
            <a:ext cx="6350" cy="52228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7417" name="Text Box 127">
            <a:extLst>
              <a:ext uri="{FF2B5EF4-FFF2-40B4-BE49-F238E27FC236}">
                <a16:creationId xmlns:a16="http://schemas.microsoft.com/office/drawing/2014/main" id="{E5AE0525-90DD-4939-A38D-DA2A09EB5D0A}"/>
              </a:ext>
            </a:extLst>
          </p:cNvPr>
          <p:cNvSpPr txBox="1">
            <a:spLocks noChangeArrowheads="1"/>
          </p:cNvSpPr>
          <p:nvPr/>
        </p:nvSpPr>
        <p:spPr bwMode="auto">
          <a:xfrm>
            <a:off x="6019800" y="6400800"/>
            <a:ext cx="3962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200" b="1">
                <a:solidFill>
                  <a:srgbClr val="FFFF00"/>
                </a:solidFill>
                <a:cs typeface="Times New Roman" panose="02020603050405020304" pitchFamily="18" charset="0"/>
              </a:rPr>
              <a:t>Definite Human Conduct</a:t>
            </a:r>
            <a:endParaRPr lang="en-US" altLang="en-US" sz="1400">
              <a:solidFill>
                <a:srgbClr val="FFFF00"/>
              </a:solidFill>
              <a:cs typeface="Times New Roman" panose="02020603050405020304" pitchFamily="18" charset="0"/>
            </a:endParaRPr>
          </a:p>
          <a:p>
            <a:pPr algn="ctr"/>
            <a:r>
              <a:rPr lang="en-GB" altLang="en-US" sz="1400" b="1">
                <a:solidFill>
                  <a:srgbClr val="FFFF00"/>
                </a:solidFill>
                <a:latin typeface="Kruti Dev 010" pitchFamily="2" charset="0"/>
                <a:cs typeface="Times New Roman" panose="02020603050405020304" pitchFamily="18" charset="0"/>
              </a:rPr>
              <a:t>uf”pr Ekkuoh; vkpj.k</a:t>
            </a:r>
            <a:endParaRPr lang="en-US" altLang="en-US" sz="1400" b="1">
              <a:solidFill>
                <a:srgbClr val="FFFF00"/>
              </a:solidFill>
              <a:latin typeface="Kruti Dev 010" pitchFamily="2" charset="0"/>
              <a:cs typeface="Times New Roman" panose="02020603050405020304" pitchFamily="18" charset="0"/>
            </a:endParaRPr>
          </a:p>
        </p:txBody>
      </p:sp>
      <p:grpSp>
        <p:nvGrpSpPr>
          <p:cNvPr id="17418" name="Group 85">
            <a:extLst>
              <a:ext uri="{FF2B5EF4-FFF2-40B4-BE49-F238E27FC236}">
                <a16:creationId xmlns:a16="http://schemas.microsoft.com/office/drawing/2014/main" id="{FB589502-11F3-42FC-BC27-2104D90AA131}"/>
              </a:ext>
            </a:extLst>
          </p:cNvPr>
          <p:cNvGrpSpPr>
            <a:grpSpLocks/>
          </p:cNvGrpSpPr>
          <p:nvPr/>
        </p:nvGrpSpPr>
        <p:grpSpPr bwMode="auto">
          <a:xfrm>
            <a:off x="2438400" y="6475413"/>
            <a:ext cx="381000" cy="306387"/>
            <a:chOff x="2475690" y="3657600"/>
            <a:chExt cx="381742" cy="306746"/>
          </a:xfrm>
        </p:grpSpPr>
        <p:sp>
          <p:nvSpPr>
            <p:cNvPr id="17430" name="AutoShape 128">
              <a:extLst>
                <a:ext uri="{FF2B5EF4-FFF2-40B4-BE49-F238E27FC236}">
                  <a16:creationId xmlns:a16="http://schemas.microsoft.com/office/drawing/2014/main" id="{E72281A6-0088-41D0-84AE-407F9E95909C}"/>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7431" name="AutoShape 128">
              <a:extLst>
                <a:ext uri="{FF2B5EF4-FFF2-40B4-BE49-F238E27FC236}">
                  <a16:creationId xmlns:a16="http://schemas.microsoft.com/office/drawing/2014/main" id="{16F7ADDF-BE7E-49EC-A430-C330AD2DBA21}"/>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7419" name="Group 86">
            <a:extLst>
              <a:ext uri="{FF2B5EF4-FFF2-40B4-BE49-F238E27FC236}">
                <a16:creationId xmlns:a16="http://schemas.microsoft.com/office/drawing/2014/main" id="{668B3FEF-7111-4544-8A5F-5380A7033EA9}"/>
              </a:ext>
            </a:extLst>
          </p:cNvPr>
          <p:cNvGrpSpPr>
            <a:grpSpLocks/>
          </p:cNvGrpSpPr>
          <p:nvPr/>
        </p:nvGrpSpPr>
        <p:grpSpPr bwMode="auto">
          <a:xfrm>
            <a:off x="5638800" y="6477000"/>
            <a:ext cx="381000" cy="306388"/>
            <a:chOff x="2475690" y="3657600"/>
            <a:chExt cx="381742" cy="306746"/>
          </a:xfrm>
        </p:grpSpPr>
        <p:sp>
          <p:nvSpPr>
            <p:cNvPr id="17428" name="AutoShape 128">
              <a:extLst>
                <a:ext uri="{FF2B5EF4-FFF2-40B4-BE49-F238E27FC236}">
                  <a16:creationId xmlns:a16="http://schemas.microsoft.com/office/drawing/2014/main" id="{222E1968-A0A4-4BAE-B501-E77A68BFEA7B}"/>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7429" name="AutoShape 128">
              <a:extLst>
                <a:ext uri="{FF2B5EF4-FFF2-40B4-BE49-F238E27FC236}">
                  <a16:creationId xmlns:a16="http://schemas.microsoft.com/office/drawing/2014/main" id="{7AA05BC3-40B8-4EB8-9ADC-CE73EBA37150}"/>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grpSp>
        <p:nvGrpSpPr>
          <p:cNvPr id="17420" name="Group 89">
            <a:extLst>
              <a:ext uri="{FF2B5EF4-FFF2-40B4-BE49-F238E27FC236}">
                <a16:creationId xmlns:a16="http://schemas.microsoft.com/office/drawing/2014/main" id="{2E017908-2CD3-4C1D-8E8A-1F58064D1688}"/>
              </a:ext>
            </a:extLst>
          </p:cNvPr>
          <p:cNvGrpSpPr>
            <a:grpSpLocks/>
          </p:cNvGrpSpPr>
          <p:nvPr/>
        </p:nvGrpSpPr>
        <p:grpSpPr bwMode="auto">
          <a:xfrm>
            <a:off x="4038600" y="3733800"/>
            <a:ext cx="381000" cy="306388"/>
            <a:chOff x="2475690" y="3657600"/>
            <a:chExt cx="381742" cy="306746"/>
          </a:xfrm>
        </p:grpSpPr>
        <p:sp>
          <p:nvSpPr>
            <p:cNvPr id="17426" name="AutoShape 128">
              <a:extLst>
                <a:ext uri="{FF2B5EF4-FFF2-40B4-BE49-F238E27FC236}">
                  <a16:creationId xmlns:a16="http://schemas.microsoft.com/office/drawing/2014/main" id="{7C14C349-3B64-43AA-B19A-D1A41BC7F194}"/>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17427" name="AutoShape 128">
              <a:extLst>
                <a:ext uri="{FF2B5EF4-FFF2-40B4-BE49-F238E27FC236}">
                  <a16:creationId xmlns:a16="http://schemas.microsoft.com/office/drawing/2014/main" id="{4C499E67-5F96-4276-A5B2-C2CC65DCB41D}"/>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grpSp>
      <p:sp>
        <p:nvSpPr>
          <p:cNvPr id="17421" name="Text Box 121">
            <a:extLst>
              <a:ext uri="{FF2B5EF4-FFF2-40B4-BE49-F238E27FC236}">
                <a16:creationId xmlns:a16="http://schemas.microsoft.com/office/drawing/2014/main" id="{15C8D69C-D659-436E-B747-1D85A0A2B1C9}"/>
              </a:ext>
            </a:extLst>
          </p:cNvPr>
          <p:cNvSpPr txBox="1">
            <a:spLocks noChangeArrowheads="1"/>
          </p:cNvSpPr>
          <p:nvPr/>
        </p:nvSpPr>
        <p:spPr bwMode="auto">
          <a:xfrm rot="-5400000">
            <a:off x="8403431" y="5693569"/>
            <a:ext cx="1846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0000"/>
                </a:solidFill>
                <a:cs typeface="Times New Roman" panose="02020603050405020304" pitchFamily="18" charset="0"/>
              </a:rPr>
              <a:t>Development</a:t>
            </a:r>
          </a:p>
          <a:p>
            <a:pPr algn="ctr"/>
            <a:r>
              <a:rPr lang="en-US" altLang="en-US" sz="1400" b="1">
                <a:solidFill>
                  <a:srgbClr val="FF0000"/>
                </a:solidFill>
                <a:cs typeface="Times New Roman" panose="02020603050405020304" pitchFamily="18" charset="0"/>
              </a:rPr>
              <a:t>Linear – Not Cyclic</a:t>
            </a:r>
            <a:endParaRPr lang="en-US" altLang="en-US" sz="1400">
              <a:solidFill>
                <a:srgbClr val="FF0000"/>
              </a:solidFill>
              <a:cs typeface="Times New Roman" panose="02020603050405020304" pitchFamily="18" charset="0"/>
            </a:endParaRPr>
          </a:p>
        </p:txBody>
      </p:sp>
      <p:sp>
        <p:nvSpPr>
          <p:cNvPr id="17422" name="Rectangle 195">
            <a:extLst>
              <a:ext uri="{FF2B5EF4-FFF2-40B4-BE49-F238E27FC236}">
                <a16:creationId xmlns:a16="http://schemas.microsoft.com/office/drawing/2014/main" id="{0A8905E1-CAAE-462F-9279-8FA9728C516F}"/>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5" name="TextBox 4">
            <a:extLst>
              <a:ext uri="{FF2B5EF4-FFF2-40B4-BE49-F238E27FC236}">
                <a16:creationId xmlns:a16="http://schemas.microsoft.com/office/drawing/2014/main" id="{965C9BEB-2C94-46D2-B793-CFA06862DC45}"/>
              </a:ext>
            </a:extLst>
          </p:cNvPr>
          <p:cNvSpPr txBox="1">
            <a:spLocks noChangeArrowheads="1"/>
          </p:cNvSpPr>
          <p:nvPr/>
        </p:nvSpPr>
        <p:spPr bwMode="auto">
          <a:xfrm>
            <a:off x="9078913" y="1046163"/>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This is already in harmony</a:t>
            </a:r>
            <a:endParaRPr lang="en-US" altLang="en-US">
              <a:solidFill>
                <a:srgbClr val="000000"/>
              </a:solidFill>
            </a:endParaRPr>
          </a:p>
        </p:txBody>
      </p:sp>
      <p:sp>
        <p:nvSpPr>
          <p:cNvPr id="85" name="TextBox 84">
            <a:extLst>
              <a:ext uri="{FF2B5EF4-FFF2-40B4-BE49-F238E27FC236}">
                <a16:creationId xmlns:a16="http://schemas.microsoft.com/office/drawing/2014/main" id="{477D3218-690C-4998-AD68-441D1272009B}"/>
              </a:ext>
            </a:extLst>
          </p:cNvPr>
          <p:cNvSpPr txBox="1">
            <a:spLocks noChangeArrowheads="1"/>
          </p:cNvSpPr>
          <p:nvPr/>
        </p:nvSpPr>
        <p:spPr bwMode="auto">
          <a:xfrm>
            <a:off x="9194800" y="4129088"/>
            <a:ext cx="299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N" altLang="en-US">
                <a:solidFill>
                  <a:srgbClr val="000000"/>
                </a:solidFill>
              </a:rPr>
              <a:t>Only this part is remaining</a:t>
            </a:r>
          </a:p>
          <a:p>
            <a:r>
              <a:rPr lang="en-IN" altLang="en-US">
                <a:solidFill>
                  <a:srgbClr val="000000"/>
                </a:solidFill>
              </a:rPr>
              <a:t>And it has to happen in the Self by the Self</a:t>
            </a:r>
            <a:endParaRPr lang="en-US" altLang="en-US">
              <a:solidFill>
                <a:srgbClr val="000000"/>
              </a:solidFill>
            </a:endParaRPr>
          </a:p>
        </p:txBody>
      </p:sp>
      <p:cxnSp>
        <p:nvCxnSpPr>
          <p:cNvPr id="7" name="Straight Arrow Connector 6">
            <a:extLst>
              <a:ext uri="{FF2B5EF4-FFF2-40B4-BE49-F238E27FC236}">
                <a16:creationId xmlns:a16="http://schemas.microsoft.com/office/drawing/2014/main" id="{4891B628-311F-4A1D-9B8F-77A5EBAA45B4}"/>
              </a:ext>
            </a:extLst>
          </p:cNvPr>
          <p:cNvCxnSpPr>
            <a:cxnSpLocks/>
          </p:cNvCxnSpPr>
          <p:nvPr/>
        </p:nvCxnSpPr>
        <p:spPr>
          <a:xfrm flipH="1">
            <a:off x="8991600" y="5029200"/>
            <a:ext cx="334963" cy="160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32DA24F-4FC8-42CB-A2CF-DB7FA71FA02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sp>
        <p:nvSpPr>
          <p:cNvPr id="3" name="Text Placeholder 2">
            <a:extLst>
              <a:ext uri="{FF2B5EF4-FFF2-40B4-BE49-F238E27FC236}">
                <a16:creationId xmlns:a16="http://schemas.microsoft.com/office/drawing/2014/main" id="{1670A422-B949-4693-A325-C75523E6856F}"/>
              </a:ext>
            </a:extLst>
          </p:cNvPr>
          <p:cNvSpPr>
            <a:spLocks noGrp="1"/>
          </p:cNvSpPr>
          <p:nvPr>
            <p:ph type="body" sz="quarter" idx="13"/>
          </p:nvPr>
        </p:nvSpPr>
        <p:spPr/>
        <p:txBody>
          <a:bodyPr>
            <a:noAutofit/>
          </a:bodyPr>
          <a:lstStyle/>
          <a:p>
            <a:pPr>
              <a:buFont typeface="Symbol" pitchFamily="18" charset="2"/>
              <a:buNone/>
              <a:defRPr/>
            </a:pPr>
            <a:r>
              <a:rPr lang="en-GB"/>
              <a:t>Existence is in the form of co-existence. It is ever present</a:t>
            </a:r>
          </a:p>
          <a:p>
            <a:pPr>
              <a:buFont typeface="Symbol" pitchFamily="18" charset="2"/>
              <a:buNone/>
              <a:defRPr/>
            </a:pPr>
            <a:r>
              <a:rPr lang="en-GB"/>
              <a:t>(</a:t>
            </a:r>
            <a:r>
              <a:rPr lang="en-GB">
                <a:latin typeface="Arial" charset="0"/>
                <a:cs typeface="Arial" charset="0"/>
              </a:rPr>
              <a:t>Existence = 	Co- Existence   =  Units submerged in Space</a:t>
            </a:r>
            <a:r>
              <a:rPr lang="en-GB"/>
              <a:t>)</a:t>
            </a:r>
          </a:p>
          <a:p>
            <a:pPr lvl="1">
              <a:buFont typeface="Wingdings" pitchFamily="2" charset="2"/>
              <a:buNone/>
              <a:defRPr/>
            </a:pPr>
            <a:r>
              <a:rPr lang="en-GB" sz="2200"/>
              <a:t> </a:t>
            </a:r>
          </a:p>
          <a:p>
            <a:pPr>
              <a:buFont typeface="Symbol" pitchFamily="18" charset="2"/>
              <a:buNone/>
              <a:defRPr/>
            </a:pPr>
            <a:r>
              <a:rPr lang="en-GB"/>
              <a:t>Every unit in existence is related with every other unit in existence in a mutually fulfilling manner</a:t>
            </a:r>
          </a:p>
          <a:p>
            <a:pPr lvl="1">
              <a:buFont typeface="Wingdings" pitchFamily="2" charset="2"/>
              <a:buNone/>
              <a:defRPr/>
            </a:pPr>
            <a:endParaRPr lang="en-GB" sz="2200"/>
          </a:p>
          <a:p>
            <a:pPr>
              <a:buFont typeface="Symbol" pitchFamily="18" charset="2"/>
              <a:buNone/>
              <a:defRPr/>
            </a:pPr>
            <a:r>
              <a:rPr lang="en-GB"/>
              <a:t>Synergy is intrinsic to existence, harmony is inherent in existence – we do not have to create it, we do not have to construct it</a:t>
            </a:r>
          </a:p>
          <a:p>
            <a:pPr>
              <a:buFont typeface="Symbol" pitchFamily="18" charset="2"/>
              <a:buNone/>
              <a:defRPr/>
            </a:pPr>
            <a:endParaRPr>
              <a:latin typeface="Arial" charset="0"/>
            </a:endParaRPr>
          </a:p>
          <a:p>
            <a:pPr>
              <a:buFont typeface="Symbol" pitchFamily="18" charset="2"/>
              <a:buNone/>
              <a:defRPr/>
            </a:pPr>
            <a:r>
              <a:rPr>
                <a:latin typeface="Arial" charset="0"/>
              </a:rPr>
              <a:t>The role of Human Being is to realize this co-existence, this harmony, this order in existence.</a:t>
            </a:r>
          </a:p>
          <a:p>
            <a:pPr>
              <a:buFont typeface="Symbol" pitchFamily="18" charset="2"/>
              <a:buNone/>
              <a:defRPr/>
            </a:pPr>
            <a:endParaRPr>
              <a:latin typeface="Arial" charset="0"/>
            </a:endParaRPr>
          </a:p>
          <a:p>
            <a:pPr>
              <a:buFont typeface="Symbol" pitchFamily="18" charset="2"/>
              <a:buNone/>
              <a:defRPr/>
            </a:pPr>
            <a:r>
              <a:rPr>
                <a:latin typeface="Arial" charset="0"/>
              </a:rPr>
              <a:t> For this, </a:t>
            </a:r>
            <a:r>
              <a:rPr lang="en-GB"/>
              <a:t>all that human beings need to do is:</a:t>
            </a:r>
          </a:p>
          <a:p>
            <a:pPr marL="685800" lvl="1" indent="-457200">
              <a:buFont typeface="Wingdings" pitchFamily="2" charset="2"/>
              <a:buAutoNum type="arabicPeriod"/>
              <a:defRPr/>
            </a:pPr>
            <a:r>
              <a:rPr lang="en-GB" sz="2200"/>
              <a:t>To understand the inherent harmony, the co-existence in existence</a:t>
            </a:r>
          </a:p>
          <a:p>
            <a:pPr marL="685800" lvl="1" indent="-457200">
              <a:buFont typeface="Wingdings" pitchFamily="2" charset="2"/>
              <a:buAutoNum type="arabicPeriod"/>
              <a:defRPr/>
            </a:pPr>
            <a:r>
              <a:rPr lang="en-GB" sz="2200"/>
              <a:t>To live accordingly – to live with the feeling of harmony or co-existence 			(</a:t>
            </a:r>
            <a:r>
              <a:rPr sz="2200" b="1"/>
              <a:t>and there is every provision in existence for living in co-existence</a:t>
            </a:r>
            <a:r>
              <a:rPr sz="2200"/>
              <a:t>)</a:t>
            </a:r>
            <a:endParaRPr lang="en-GB" sz="2200"/>
          </a:p>
        </p:txBody>
      </p:sp>
      <p:sp>
        <p:nvSpPr>
          <p:cNvPr id="4" name="Rectangle 3">
            <a:extLst>
              <a:ext uri="{FF2B5EF4-FFF2-40B4-BE49-F238E27FC236}">
                <a16:creationId xmlns:a16="http://schemas.microsoft.com/office/drawing/2014/main" id="{7E3E6DC9-D29D-4380-8EBF-FE49A319E2AC}"/>
              </a:ext>
            </a:extLst>
          </p:cNvPr>
          <p:cNvSpPr/>
          <p:nvPr/>
        </p:nvSpPr>
        <p:spPr>
          <a:xfrm>
            <a:off x="1828800" y="990600"/>
            <a:ext cx="1905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17064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C98607C-A9B0-4468-B0B8-EBF006020886}"/>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Home Assignment</a:t>
            </a:r>
            <a:endParaRPr lang="en-US" altLang="en-US"/>
          </a:p>
        </p:txBody>
      </p:sp>
      <p:sp>
        <p:nvSpPr>
          <p:cNvPr id="12291" name="Text Placeholder 2">
            <a:extLst>
              <a:ext uri="{FF2B5EF4-FFF2-40B4-BE49-F238E27FC236}">
                <a16:creationId xmlns:a16="http://schemas.microsoft.com/office/drawing/2014/main" id="{379334D2-34A1-4B4A-82C3-B4D2A733D7E4}"/>
              </a:ext>
            </a:extLst>
          </p:cNvPr>
          <p:cNvSpPr>
            <a:spLocks noGrp="1"/>
          </p:cNvSpPr>
          <p:nvPr>
            <p:ph type="body" sz="quarter" idx="13"/>
          </p:nvPr>
        </p:nvSpPr>
        <p:spPr bwMode="auto">
          <a:xfrm>
            <a:off x="2205" y="609459"/>
            <a:ext cx="12187592" cy="5943812"/>
          </a:xfrm>
        </p:spPr>
        <p:txBody>
          <a:bodyPr vert="horz" wrap="square" numCol="1" anchor="t" anchorCtr="0" compatLnSpc="1">
            <a:prstTxWarp prst="textNoShape">
              <a:avLst/>
            </a:prstTxWarp>
            <a:normAutofit/>
          </a:bodyPr>
          <a:lstStyle/>
          <a:p>
            <a:pPr marL="0" indent="0">
              <a:buNone/>
              <a:defRPr/>
            </a:pPr>
            <a:r>
              <a:rPr lang="en-IN" altLang="en-US" dirty="0">
                <a:solidFill>
                  <a:srgbClr val="FF0000"/>
                </a:solidFill>
              </a:rPr>
              <a:t>12.1.</a:t>
            </a:r>
            <a:r>
              <a:rPr lang="en-IN" altLang="en-US" dirty="0"/>
              <a:t> Look at your aspirations and map them to the human goal. What do you conclude from this?</a:t>
            </a:r>
          </a:p>
          <a:p>
            <a:pPr marL="0" indent="0">
              <a:buNone/>
              <a:defRPr/>
            </a:pPr>
            <a:endParaRPr lang="en-IN" dirty="0"/>
          </a:p>
          <a:p>
            <a:pPr marL="0" indent="0">
              <a:buNone/>
              <a:defRPr/>
            </a:pPr>
            <a:r>
              <a:rPr lang="en-IN" altLang="en-US" dirty="0">
                <a:solidFill>
                  <a:srgbClr val="FF0000"/>
                </a:solidFill>
              </a:rPr>
              <a:t>12.2.</a:t>
            </a:r>
            <a:r>
              <a:rPr lang="en-IN" altLang="en-US" dirty="0"/>
              <a:t> Evaluate yourself on the 6 common graduate attributes. </a:t>
            </a:r>
          </a:p>
          <a:p>
            <a:pPr marL="0" indent="0">
              <a:buNone/>
              <a:defRPr/>
            </a:pPr>
            <a:r>
              <a:rPr lang="en-IN" altLang="en-US" dirty="0"/>
              <a:t>You can do this exercise at every birthday and write down your progress year after year </a:t>
            </a:r>
          </a:p>
          <a:p>
            <a:pPr marL="0" indent="0">
              <a:buNone/>
              <a:defRPr/>
            </a:pPr>
            <a:endParaRPr lang="en-IN" altLang="en-US" dirty="0">
              <a:solidFill>
                <a:srgbClr val="FF0000"/>
              </a:solidFill>
            </a:endParaRPr>
          </a:p>
          <a:p>
            <a:pPr marL="0" indent="0">
              <a:buNone/>
              <a:defRPr/>
            </a:pPr>
            <a:r>
              <a:rPr lang="en-IN" altLang="en-US" dirty="0">
                <a:solidFill>
                  <a:srgbClr val="FF0000"/>
                </a:solidFill>
              </a:rPr>
              <a:t>12.3.</a:t>
            </a:r>
            <a:r>
              <a:rPr lang="en-IN" altLang="en-US" dirty="0"/>
              <a:t> Check your list of concerns. What is the root cause? Make a list of 5 things you can do to address the root cause</a:t>
            </a:r>
            <a:endParaRPr lang="en-IN" dirty="0"/>
          </a:p>
          <a:p>
            <a:pPr marL="0" indent="0">
              <a:buNone/>
              <a:defRPr/>
            </a:pPr>
            <a:endParaRPr lang="en-US" dirty="0"/>
          </a:p>
          <a:p>
            <a:pPr marL="0" indent="0">
              <a:buNone/>
              <a:defRPr/>
            </a:pPr>
            <a:r>
              <a:rPr lang="en-IN" altLang="en-US" dirty="0">
                <a:solidFill>
                  <a:srgbClr val="FF0000"/>
                </a:solidFill>
              </a:rPr>
              <a:t>12.4.</a:t>
            </a:r>
            <a:r>
              <a:rPr lang="en-IN" altLang="en-US" dirty="0"/>
              <a:t> During your time in this institution (as a student), list 5 things you can contribute to complement your institution in realising the human goal</a:t>
            </a:r>
            <a:endParaRPr lang="en-IN" dirty="0"/>
          </a:p>
          <a:p>
            <a:pPr marL="0" indent="0">
              <a:buNone/>
              <a:defRPr/>
            </a:pPr>
            <a:endParaRPr lang="en-IN" altLang="en-US" dirty="0">
              <a:solidFill>
                <a:srgbClr val="FF0000"/>
              </a:solidFill>
            </a:endParaRPr>
          </a:p>
          <a:p>
            <a:pPr marL="0" indent="0">
              <a:buNone/>
              <a:defRPr/>
            </a:pPr>
            <a:endParaRPr lang="en-IN" dirty="0"/>
          </a:p>
          <a:p>
            <a:pPr marL="0" indent="0">
              <a:buNone/>
              <a:defRPr/>
            </a:pPr>
            <a:endParaRPr lang="en-IN" altLang="en-US" dirty="0">
              <a:solidFill>
                <a:srgbClr val="FF0000"/>
              </a:solidFill>
            </a:endParaRPr>
          </a:p>
          <a:p>
            <a:pPr lvl="2">
              <a:defRPr/>
            </a:pPr>
            <a:endParaRPr lang="en-I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BA8CC39-3EBE-4D56-83DB-6BD235EF53C9}"/>
              </a:ext>
            </a:extLst>
          </p:cNvPr>
          <p:cNvSpPr>
            <a:spLocks noGrp="1"/>
          </p:cNvSpPr>
          <p:nvPr>
            <p:ph type="subTitle" idx="1"/>
          </p:nvPr>
        </p:nvSpPr>
        <p:spPr/>
        <p:txBody>
          <a:bodyPr/>
          <a:lstStyle/>
          <a:p>
            <a:r>
              <a:rPr lang="en-US" dirty="0"/>
              <a:t>Contributing towards harmony in nature</a:t>
            </a:r>
            <a:endParaRPr lang="en-IN" dirty="0"/>
          </a:p>
        </p:txBody>
      </p:sp>
      <p:sp>
        <p:nvSpPr>
          <p:cNvPr id="2050" name="Title 10">
            <a:extLst>
              <a:ext uri="{FF2B5EF4-FFF2-40B4-BE49-F238E27FC236}">
                <a16:creationId xmlns:a16="http://schemas.microsoft.com/office/drawing/2014/main" id="{3055AD21-3E29-435E-82CF-492DED1F515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1230" indent="-541230" algn="ctr"/>
            <a:r>
              <a:rPr lang="en-GB" altLang="en-US" sz="4299" dirty="0">
                <a:latin typeface="Arial" panose="020B0604020202020204" pitchFamily="34" charset="0"/>
                <a:cs typeface="Arial" panose="020B0604020202020204" pitchFamily="34" charset="0"/>
              </a:rPr>
              <a:t>   UHV-I</a:t>
            </a: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Session 13</a:t>
            </a: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br>
              <a:rPr lang="en-GB" altLang="en-US" sz="4299" dirty="0">
                <a:latin typeface="Arial" panose="020B0604020202020204" pitchFamily="34" charset="0"/>
                <a:cs typeface="Arial" panose="020B0604020202020204" pitchFamily="34" charset="0"/>
              </a:rPr>
            </a:br>
            <a:r>
              <a:rPr lang="en-GB" altLang="en-US" sz="4299" dirty="0">
                <a:latin typeface="Arial" panose="020B0604020202020204" pitchFamily="34" charset="0"/>
                <a:cs typeface="Arial" panose="020B0604020202020204" pitchFamily="34" charset="0"/>
              </a:rPr>
              <a:t>Understanding our Role in Nature</a:t>
            </a:r>
          </a:p>
        </p:txBody>
      </p:sp>
    </p:spTree>
    <p:extLst>
      <p:ext uri="{BB962C8B-B14F-4D97-AF65-F5344CB8AC3E}">
        <p14:creationId xmlns:p14="http://schemas.microsoft.com/office/powerpoint/2010/main" val="1606275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8AC7CBBD-D952-48E1-AF48-6F9414E764A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cs typeface="Arial" panose="020B0604020202020204" pitchFamily="34" charset="0"/>
              </a:rPr>
              <a:t>Introduction</a:t>
            </a:r>
            <a:endParaRPr lang="en-US" altLang="en-US"/>
          </a:p>
        </p:txBody>
      </p:sp>
      <p:sp>
        <p:nvSpPr>
          <p:cNvPr id="22531" name="Text Placeholder 3">
            <a:extLst>
              <a:ext uri="{FF2B5EF4-FFF2-40B4-BE49-F238E27FC236}">
                <a16:creationId xmlns:a16="http://schemas.microsoft.com/office/drawing/2014/main" id="{A8A17CC4-BF60-4C1E-BEA5-4CD146D71C17}"/>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pPr>
            <a:r>
              <a:rPr altLang="en-US" dirty="0"/>
              <a:t>So far we have explored our Natural Acceptance</a:t>
            </a:r>
          </a:p>
          <a:p>
            <a:pPr>
              <a:buFont typeface="Symbol" pitchFamily="18" charset="2"/>
              <a:buNone/>
            </a:pPr>
            <a:r>
              <a:rPr altLang="en-US" dirty="0"/>
              <a:t>It is for living in Harmony – as an Individual, as a Family, as a Society…</a:t>
            </a:r>
          </a:p>
          <a:p>
            <a:pPr>
              <a:buFont typeface="Symbol" pitchFamily="18" charset="2"/>
              <a:buNone/>
            </a:pPr>
            <a:endParaRPr altLang="en-US" dirty="0"/>
          </a:p>
          <a:p>
            <a:pPr>
              <a:buFont typeface="Symbol" pitchFamily="18" charset="2"/>
              <a:buNone/>
            </a:pPr>
            <a:r>
              <a:rPr altLang="en-US" dirty="0"/>
              <a:t>Is there provision in Nature/Existence for living in accordance with our Natural Acceptance?</a:t>
            </a:r>
          </a:p>
          <a:p>
            <a:pPr>
              <a:buFont typeface="Symbol" pitchFamily="18" charset="2"/>
              <a:buNone/>
            </a:pPr>
            <a:r>
              <a:rPr altLang="en-US" dirty="0"/>
              <a:t>Is it possible to live in harmony as an Individual, as a Family, as a Society…?</a:t>
            </a:r>
          </a:p>
          <a:p>
            <a:pPr>
              <a:buFont typeface="Symbol" pitchFamily="18" charset="2"/>
              <a:buNone/>
            </a:pPr>
            <a:endParaRPr altLang="en-US" dirty="0"/>
          </a:p>
          <a:p>
            <a:pPr>
              <a:buFont typeface="Symbol" pitchFamily="18" charset="2"/>
              <a:buNone/>
            </a:pPr>
            <a:r>
              <a:rPr altLang="en-US" dirty="0"/>
              <a:t>Is co-existence, mutual fulfillment inherent in Nature?</a:t>
            </a:r>
          </a:p>
          <a:p>
            <a:pPr>
              <a:buFont typeface="Symbol" pitchFamily="18" charset="2"/>
              <a:buNone/>
            </a:pPr>
            <a:r>
              <a:rPr altLang="en-US" dirty="0"/>
              <a:t>Or </a:t>
            </a:r>
          </a:p>
          <a:p>
            <a:pPr>
              <a:buFont typeface="Symbol" pitchFamily="18" charset="2"/>
              <a:buNone/>
            </a:pPr>
            <a:r>
              <a:rPr altLang="en-US" dirty="0"/>
              <a:t>Is the design of nature/existence by way of opposition, struggle, survival of the fittest…?</a:t>
            </a:r>
          </a:p>
          <a:p>
            <a:pPr>
              <a:buFont typeface="Symbol" pitchFamily="18" charset="2"/>
              <a:buNone/>
            </a:pPr>
            <a:endParaRPr altLang="en-US" sz="4000" dirty="0"/>
          </a:p>
          <a:p>
            <a:pPr>
              <a:buFont typeface="Symbol" pitchFamily="18" charset="2"/>
              <a:buNone/>
            </a:pPr>
            <a:endParaRPr lang="en-US" altLang="en-US" sz="4000" dirty="0"/>
          </a:p>
          <a:p>
            <a:pPr>
              <a:buFont typeface="Symbol" pitchFamily="18" charset="2"/>
              <a:buNone/>
            </a:pPr>
            <a:endParaRPr altLang="en-US" sz="4000" dirty="0"/>
          </a:p>
          <a:p>
            <a:pPr>
              <a:buFont typeface="Symbol" pitchFamily="18" charset="2"/>
              <a:buNone/>
            </a:pPr>
            <a:r>
              <a:rPr altLang="en-US" b="1" dirty="0"/>
              <a:t>We will explore the underlying design of Nature/Existence with these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A969-F31F-4A0C-BC11-DEA8975B729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71845A57-CB39-4CB0-B9F5-DC42A447E576}"/>
              </a:ext>
            </a:extLst>
          </p:cNvPr>
          <p:cNvSpPr>
            <a:spLocks noGrp="1"/>
          </p:cNvSpPr>
          <p:nvPr>
            <p:ph type="body" sz="quarter" idx="13"/>
          </p:nvPr>
        </p:nvSpPr>
        <p:spPr/>
        <p:txBody>
          <a:bodyPr/>
          <a:lstStyle/>
          <a:p>
            <a:pPr marL="0" indent="0">
              <a:buNone/>
            </a:pPr>
            <a:endParaRPr lang="en-IN" dirty="0"/>
          </a:p>
        </p:txBody>
      </p:sp>
      <p:pic>
        <p:nvPicPr>
          <p:cNvPr id="4" name="Online Media 3" title="Nature A Part 1">
            <a:hlinkClick r:id="" action="ppaction://media"/>
            <a:extLst>
              <a:ext uri="{FF2B5EF4-FFF2-40B4-BE49-F238E27FC236}">
                <a16:creationId xmlns:a16="http://schemas.microsoft.com/office/drawing/2014/main" id="{7BE9BB4D-0433-4F62-8B1B-0C2BEBFFF18C}"/>
              </a:ext>
            </a:extLst>
          </p:cNvPr>
          <p:cNvPicPr>
            <a:picLocks noRot="1" noChangeAspect="1"/>
          </p:cNvPicPr>
          <p:nvPr>
            <a:videoFile r:link="rId1"/>
          </p:nvPr>
        </p:nvPicPr>
        <p:blipFill>
          <a:blip r:embed="rId4"/>
          <a:stretch>
            <a:fillRect/>
          </a:stretch>
        </p:blipFill>
        <p:spPr>
          <a:xfrm>
            <a:off x="0" y="-76200"/>
            <a:ext cx="12299894" cy="6949440"/>
          </a:xfrm>
          <a:prstGeom prst="rect">
            <a:avLst/>
          </a:prstGeom>
        </p:spPr>
      </p:pic>
    </p:spTree>
    <p:extLst>
      <p:ext uri="{BB962C8B-B14F-4D97-AF65-F5344CB8AC3E}">
        <p14:creationId xmlns:p14="http://schemas.microsoft.com/office/powerpoint/2010/main" val="1484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A969-F31F-4A0C-BC11-DEA8975B7294}"/>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71845A57-CB39-4CB0-B9F5-DC42A447E576}"/>
              </a:ext>
            </a:extLst>
          </p:cNvPr>
          <p:cNvSpPr>
            <a:spLocks noGrp="1"/>
          </p:cNvSpPr>
          <p:nvPr>
            <p:ph type="body" sz="quarter" idx="13"/>
          </p:nvPr>
        </p:nvSpPr>
        <p:spPr/>
        <p:txBody>
          <a:bodyPr/>
          <a:lstStyle/>
          <a:p>
            <a:pPr marL="0" indent="0">
              <a:buNone/>
            </a:pPr>
            <a:endParaRPr lang="en-IN" dirty="0"/>
          </a:p>
        </p:txBody>
      </p:sp>
      <p:pic>
        <p:nvPicPr>
          <p:cNvPr id="5" name="Online Media 4" title="Nature A Part 1 (Hindi)">
            <a:hlinkClick r:id="" action="ppaction://media"/>
            <a:extLst>
              <a:ext uri="{FF2B5EF4-FFF2-40B4-BE49-F238E27FC236}">
                <a16:creationId xmlns:a16="http://schemas.microsoft.com/office/drawing/2014/main" id="{94B2DCDD-3784-43BB-8412-BC8BB0A28E73}"/>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13501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CCA0B49-90B6-46BF-A0F4-ABBC78CA7B7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a:t>
            </a:r>
            <a:endParaRPr lang="en-GB" altLang="en-US"/>
          </a:p>
        </p:txBody>
      </p:sp>
      <p:sp>
        <p:nvSpPr>
          <p:cNvPr id="23555" name="Text Placeholder 28">
            <a:extLst>
              <a:ext uri="{FF2B5EF4-FFF2-40B4-BE49-F238E27FC236}">
                <a16:creationId xmlns:a16="http://schemas.microsoft.com/office/drawing/2014/main" id="{F5C87F16-41DA-44D6-ABDA-9C816C27946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			Air</a:t>
            </a:r>
          </a:p>
          <a:p>
            <a:pPr>
              <a:buFont typeface="Symbol" pitchFamily="18" charset="2"/>
              <a:buNone/>
            </a:pPr>
            <a:r>
              <a:rPr altLang="en-US"/>
              <a:t>				Water		Trees</a:t>
            </a:r>
          </a:p>
          <a:p>
            <a:pPr>
              <a:buFont typeface="Symbol" pitchFamily="18" charset="2"/>
              <a:buNone/>
            </a:pPr>
            <a:endParaRPr altLang="en-US"/>
          </a:p>
          <a:p>
            <a:pPr>
              <a:buFont typeface="Symbol" pitchFamily="18" charset="2"/>
              <a:buNone/>
            </a:pPr>
            <a:r>
              <a:rPr altLang="en-US"/>
              <a:t>Soil</a:t>
            </a:r>
          </a:p>
          <a:p>
            <a:pPr>
              <a:buFont typeface="Symbol" pitchFamily="18" charset="2"/>
              <a:buNone/>
            </a:pPr>
            <a:r>
              <a:rPr altLang="en-US"/>
              <a:t>					Animal body</a:t>
            </a:r>
          </a:p>
          <a:p>
            <a:pPr>
              <a:buFont typeface="Symbol" pitchFamily="18" charset="2"/>
              <a:buNone/>
            </a:pPr>
            <a:endParaRPr altLang="en-US"/>
          </a:p>
          <a:p>
            <a:pPr>
              <a:buFont typeface="Symbol" pitchFamily="18" charset="2"/>
              <a:buNone/>
            </a:pPr>
            <a:r>
              <a:rPr altLang="en-US"/>
              <a:t>Birds		Animals				Human body</a:t>
            </a:r>
          </a:p>
          <a:p>
            <a:pPr>
              <a:buFont typeface="Symbol" pitchFamily="18" charset="2"/>
              <a:buNone/>
            </a:pPr>
            <a:r>
              <a:rPr altLang="en-US"/>
              <a:t>					Self(I)</a:t>
            </a:r>
          </a:p>
          <a:p>
            <a:pPr>
              <a:buFont typeface="Symbol" pitchFamily="18" charset="2"/>
              <a:buNone/>
            </a:pPr>
            <a:endParaRPr altLang="en-US"/>
          </a:p>
          <a:p>
            <a:pPr>
              <a:buFont typeface="Symbol" pitchFamily="18" charset="2"/>
              <a:buNone/>
            </a:pPr>
            <a:r>
              <a:rPr altLang="en-US"/>
              <a:t>		Human Beings</a:t>
            </a:r>
          </a:p>
          <a:p>
            <a:pPr>
              <a:buFont typeface="Symbol" pitchFamily="18" charset="2"/>
              <a:buNone/>
            </a:pPr>
            <a:endParaRPr altLang="en-US"/>
          </a:p>
          <a:p>
            <a:pPr>
              <a:buFont typeface="Symbol" pitchFamily="18" charset="2"/>
              <a:buNone/>
            </a:pPr>
            <a:r>
              <a:rPr altLang="en-US"/>
              <a:t>Earth				Sun</a:t>
            </a:r>
          </a:p>
          <a:p>
            <a:pPr>
              <a:buFont typeface="Symbol" pitchFamily="18" charset="2"/>
              <a:buNone/>
            </a:pPr>
            <a:r>
              <a:rPr altLang="en-US"/>
              <a:t>		Moon					Metals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901E4D7-CF7F-42A4-8F94-3AC62D5EB20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Nature = Collection of Units = 4 Orders</a:t>
            </a:r>
          </a:p>
        </p:txBody>
      </p:sp>
      <p:sp>
        <p:nvSpPr>
          <p:cNvPr id="24579" name="Text Placeholder 8">
            <a:extLst>
              <a:ext uri="{FF2B5EF4-FFF2-40B4-BE49-F238E27FC236}">
                <a16:creationId xmlns:a16="http://schemas.microsoft.com/office/drawing/2014/main" id="{81EB3B86-73B2-4164-86C6-AD076979D91A}"/>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tLang="en-US"/>
              <a:t>All units can be </a:t>
            </a:r>
            <a:r>
              <a:rPr altLang="en-US" err="1"/>
              <a:t>categorised</a:t>
            </a:r>
            <a:r>
              <a:rPr altLang="en-US"/>
              <a:t> into 4 orders*</a:t>
            </a:r>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r>
              <a:rPr altLang="en-US"/>
              <a:t>* This is one way of categorizing nature (not the only way). It has been classified this way so that it can be helpful in understanding the role of human being vis-à-vis the rest of nature</a:t>
            </a:r>
          </a:p>
        </p:txBody>
      </p:sp>
      <p:grpSp>
        <p:nvGrpSpPr>
          <p:cNvPr id="24580" name="Group 1">
            <a:extLst>
              <a:ext uri="{FF2B5EF4-FFF2-40B4-BE49-F238E27FC236}">
                <a16:creationId xmlns:a16="http://schemas.microsoft.com/office/drawing/2014/main" id="{2D985BB1-D3D4-4758-BE79-59D6BAA37780}"/>
              </a:ext>
            </a:extLst>
          </p:cNvPr>
          <p:cNvGrpSpPr>
            <a:grpSpLocks noChangeAspect="1"/>
          </p:cNvGrpSpPr>
          <p:nvPr/>
        </p:nvGrpSpPr>
        <p:grpSpPr bwMode="auto">
          <a:xfrm>
            <a:off x="3086100" y="609600"/>
            <a:ext cx="8496300" cy="5029200"/>
            <a:chOff x="1800" y="7607"/>
            <a:chExt cx="8820" cy="5220"/>
          </a:xfrm>
        </p:grpSpPr>
        <p:sp>
          <p:nvSpPr>
            <p:cNvPr id="24581" name="AutoShape 21">
              <a:extLst>
                <a:ext uri="{FF2B5EF4-FFF2-40B4-BE49-F238E27FC236}">
                  <a16:creationId xmlns:a16="http://schemas.microsoft.com/office/drawing/2014/main" id="{43D9CB88-29CA-4570-8CB5-14C2835F02BC}"/>
                </a:ext>
              </a:extLst>
            </p:cNvPr>
            <p:cNvSpPr>
              <a:spLocks noChangeAspect="1" noChangeArrowheads="1" noTextEdit="1"/>
            </p:cNvSpPr>
            <p:nvPr/>
          </p:nvSpPr>
          <p:spPr bwMode="auto">
            <a:xfrm>
              <a:off x="1800" y="7607"/>
              <a:ext cx="8820" cy="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p>
          </p:txBody>
        </p:sp>
        <p:sp>
          <p:nvSpPr>
            <p:cNvPr id="24582" name="Oval 20">
              <a:extLst>
                <a:ext uri="{FF2B5EF4-FFF2-40B4-BE49-F238E27FC236}">
                  <a16:creationId xmlns:a16="http://schemas.microsoft.com/office/drawing/2014/main" id="{F7D8E54E-316C-481D-ADAF-68618D41A377}"/>
                </a:ext>
              </a:extLst>
            </p:cNvPr>
            <p:cNvSpPr>
              <a:spLocks noChangeArrowheads="1"/>
            </p:cNvSpPr>
            <p:nvPr/>
          </p:nvSpPr>
          <p:spPr bwMode="auto">
            <a:xfrm>
              <a:off x="7380" y="9308"/>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Animal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Animals, Birds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tho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i”kq+] i{kh</a:t>
              </a:r>
            </a:p>
          </p:txBody>
        </p:sp>
        <p:sp>
          <p:nvSpPr>
            <p:cNvPr id="24583" name="Oval 19">
              <a:extLst>
                <a:ext uri="{FF2B5EF4-FFF2-40B4-BE49-F238E27FC236}">
                  <a16:creationId xmlns:a16="http://schemas.microsoft.com/office/drawing/2014/main" id="{A683CAF4-2691-49C5-8EF3-4C84989B76B3}"/>
                </a:ext>
              </a:extLst>
            </p:cNvPr>
            <p:cNvSpPr>
              <a:spLocks noChangeArrowheads="1"/>
            </p:cNvSpPr>
            <p:nvPr/>
          </p:nvSpPr>
          <p:spPr bwMode="auto">
            <a:xfrm>
              <a:off x="2160" y="9299"/>
              <a:ext cx="2700" cy="1659"/>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600" b="1">
                  <a:ea typeface="Times New Roman" panose="02020603050405020304" pitchFamily="18" charset="0"/>
                  <a:cs typeface="Arial" panose="020B0604020202020204" pitchFamily="34" charset="0"/>
                </a:rPr>
                <a:t>Physical Order</a:t>
              </a:r>
              <a:endParaRPr lang="en-US" altLang="en-US">
                <a:ea typeface="Times New Roman" panose="02020603050405020304" pitchFamily="18" charset="0"/>
                <a:cs typeface="Arial" panose="020B0604020202020204" pitchFamily="34" charset="0"/>
              </a:endParaRPr>
            </a:p>
            <a:p>
              <a:pPr algn="ctr"/>
              <a:r>
                <a:rPr lang="it-IT" altLang="en-US" sz="1400">
                  <a:ea typeface="Times New Roman" panose="02020603050405020304" pitchFamily="18" charset="0"/>
                  <a:cs typeface="Arial" panose="020B0604020202020204" pitchFamily="34" charset="0"/>
                </a:rPr>
                <a:t>Soil, Metal</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inkFkZ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feV~Vh] /kkrq</a:t>
              </a:r>
              <a:endParaRPr lang="en-US" altLang="en-US" sz="2400">
                <a:ea typeface="Times New Roman" panose="02020603050405020304" pitchFamily="18" charset="0"/>
                <a:cs typeface="Arial" panose="020B0604020202020204" pitchFamily="34" charset="0"/>
              </a:endParaRPr>
            </a:p>
          </p:txBody>
        </p:sp>
        <p:sp>
          <p:nvSpPr>
            <p:cNvPr id="24584" name="Oval 18">
              <a:extLst>
                <a:ext uri="{FF2B5EF4-FFF2-40B4-BE49-F238E27FC236}">
                  <a16:creationId xmlns:a16="http://schemas.microsoft.com/office/drawing/2014/main" id="{EC15FE5A-2227-434C-9CB3-BBEB81F41A24}"/>
                </a:ext>
              </a:extLst>
            </p:cNvPr>
            <p:cNvSpPr>
              <a:spLocks noChangeArrowheads="1"/>
            </p:cNvSpPr>
            <p:nvPr/>
          </p:nvSpPr>
          <p:spPr bwMode="auto">
            <a:xfrm>
              <a:off x="4680" y="7607"/>
              <a:ext cx="2700" cy="1701"/>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Bio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Plants, Trees</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izk.k voLFkk</a:t>
              </a:r>
              <a:endParaRPr lang="en-US" altLang="en-US">
                <a:ea typeface="Times New Roman" panose="02020603050405020304" pitchFamily="18" charset="0"/>
                <a:cs typeface="Arial" panose="020B0604020202020204" pitchFamily="34" charset="0"/>
              </a:endParaRPr>
            </a:p>
            <a:p>
              <a:pPr algn="ct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isM+] ikS/ks</a:t>
              </a:r>
              <a:endParaRPr lang="en-US" altLang="en-US" sz="2400">
                <a:ea typeface="Times New Roman" panose="02020603050405020304" pitchFamily="18" charset="0"/>
                <a:cs typeface="Arial" panose="020B0604020202020204" pitchFamily="34" charset="0"/>
              </a:endParaRPr>
            </a:p>
          </p:txBody>
        </p:sp>
        <p:sp>
          <p:nvSpPr>
            <p:cNvPr id="24585" name="Oval 17">
              <a:extLst>
                <a:ext uri="{FF2B5EF4-FFF2-40B4-BE49-F238E27FC236}">
                  <a16:creationId xmlns:a16="http://schemas.microsoft.com/office/drawing/2014/main" id="{BC897409-6BC2-4A20-B546-E1DB54AE7018}"/>
                </a:ext>
              </a:extLst>
            </p:cNvPr>
            <p:cNvSpPr>
              <a:spLocks noChangeArrowheads="1"/>
            </p:cNvSpPr>
            <p:nvPr/>
          </p:nvSpPr>
          <p:spPr bwMode="auto">
            <a:xfrm>
              <a:off x="4860" y="10967"/>
              <a:ext cx="2700" cy="1634"/>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ea typeface="Times New Roman" panose="02020603050405020304" pitchFamily="18" charset="0"/>
                  <a:cs typeface="Arial" panose="020B0604020202020204" pitchFamily="34" charset="0"/>
                </a:rPr>
                <a:t>Human Order</a:t>
              </a:r>
              <a:endParaRPr lang="en-US" altLang="en-US">
                <a:ea typeface="Times New Roman" panose="02020603050405020304" pitchFamily="18" charset="0"/>
                <a:cs typeface="Arial" panose="020B0604020202020204" pitchFamily="34" charset="0"/>
              </a:endParaRPr>
            </a:p>
            <a:p>
              <a:pPr algn="ctr"/>
              <a:r>
                <a:rPr lang="en-US" altLang="en-US" sz="1400">
                  <a:ea typeface="Times New Roman" panose="02020603050405020304" pitchFamily="18" charset="0"/>
                  <a:cs typeface="Arial" panose="020B0604020202020204" pitchFamily="34" charset="0"/>
                </a:rPr>
                <a:t>Human Being</a:t>
              </a:r>
              <a:endParaRPr lang="en-US" altLang="en-US">
                <a:ea typeface="Times New Roman" panose="02020603050405020304" pitchFamily="18" charset="0"/>
                <a:cs typeface="Arial" panose="020B0604020202020204" pitchFamily="34" charset="0"/>
              </a:endParaRPr>
            </a:p>
            <a:p>
              <a:pPr algn="ctr"/>
              <a:r>
                <a:rPr lang="en-US" altLang="en-US" b="1">
                  <a:solidFill>
                    <a:srgbClr val="002060"/>
                  </a:solidFill>
                  <a:latin typeface="Kruti Dev 010" pitchFamily="2" charset="0"/>
                  <a:ea typeface="Times New Roman" panose="02020603050405020304" pitchFamily="18" charset="0"/>
                  <a:cs typeface="Arial" panose="020B0604020202020204" pitchFamily="34" charset="0"/>
                </a:rPr>
                <a:t>Kku voLFkk</a:t>
              </a:r>
              <a:endParaRPr lang="en-US" altLang="en-US">
                <a:ea typeface="Times New Roman" panose="02020603050405020304" pitchFamily="18" charset="0"/>
                <a:cs typeface="Arial" panose="020B0604020202020204" pitchFamily="34" charset="0"/>
              </a:endParaRPr>
            </a:p>
            <a:p>
              <a:pPr algn="ctr"/>
              <a:r>
                <a:rPr lang="fr-FR" altLang="en-US" sz="1600" b="1">
                  <a:solidFill>
                    <a:srgbClr val="002060"/>
                  </a:solidFill>
                  <a:latin typeface="Kruti Dev 010" pitchFamily="2" charset="0"/>
                  <a:ea typeface="Times New Roman" panose="02020603050405020304" pitchFamily="18" charset="0"/>
                  <a:cs typeface="Arial" panose="020B0604020202020204" pitchFamily="34" charset="0"/>
                </a:rPr>
                <a:t>euq’;</a:t>
              </a:r>
            </a:p>
          </p:txBody>
        </p:sp>
      </p:grp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2141</Words>
  <Application>Microsoft Office PowerPoint</Application>
  <PresentationFormat>Widescreen</PresentationFormat>
  <Paragraphs>350</Paragraphs>
  <Slides>24</Slides>
  <Notes>6</Notes>
  <HiddenSlides>2</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Kruti Dev 010</vt:lpstr>
      <vt:lpstr>Symbol</vt:lpstr>
      <vt:lpstr>Wingdings</vt:lpstr>
      <vt:lpstr>UHV Theme 2022</vt:lpstr>
      <vt:lpstr>   UHV-I Session 13   Understanding our Role in Nature</vt:lpstr>
      <vt:lpstr>Interaction Before Main Session</vt:lpstr>
      <vt:lpstr>Home Assignment</vt:lpstr>
      <vt:lpstr>   UHV-I Session 13   Understanding our Role in Nature</vt:lpstr>
      <vt:lpstr>Introduction</vt:lpstr>
      <vt:lpstr>PowerPoint Presentation</vt:lpstr>
      <vt:lpstr>PowerPoint Presentation</vt:lpstr>
      <vt:lpstr>Nature = Collection of Units</vt:lpstr>
      <vt:lpstr>Nature = Collection of Units = 4 Orders</vt:lpstr>
      <vt:lpstr>Relationship of Mutual Fulfillment    ijLij iwjdrk dk laca/k </vt:lpstr>
      <vt:lpstr>Relationship of Mutual Fulfillment    ijLij iwjdrk dk laca/k </vt:lpstr>
      <vt:lpstr>Relationship of Mutual Fulfillment    ijLij iwjdrk dk laca/k </vt:lpstr>
      <vt:lpstr>Present-day Problems are largely due to Lack of Understanding</vt:lpstr>
      <vt:lpstr>Harmony in Nature iz—fr esa O;oLFkk </vt:lpstr>
      <vt:lpstr>Harmony in Nature iz—fr esa O;oLFkk </vt:lpstr>
      <vt:lpstr>Existence = Nature (units) Submerged in Space</vt:lpstr>
      <vt:lpstr>Sum Up</vt:lpstr>
      <vt:lpstr>Home Assignment    </vt:lpstr>
      <vt:lpstr>Home Assignment</vt:lpstr>
      <vt:lpstr>Questions?     </vt:lpstr>
      <vt:lpstr>Harmony in Existence vfLrRo esa O;oLFkk</vt:lpstr>
      <vt:lpstr>Harmony in Existence vfLrRo esa O;oLFkk</vt:lpstr>
      <vt:lpstr>PowerPoint Presentation</vt:lpstr>
      <vt:lpstr>Sum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2025-08-07T04:08:39Z</dcterms:modified>
</cp:coreProperties>
</file>